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3" r:id="rId2"/>
    <p:sldId id="291" r:id="rId3"/>
    <p:sldId id="292" r:id="rId4"/>
    <p:sldId id="294" r:id="rId5"/>
    <p:sldId id="295" r:id="rId6"/>
    <p:sldId id="300" r:id="rId7"/>
    <p:sldId id="302" r:id="rId8"/>
    <p:sldId id="303" r:id="rId9"/>
    <p:sldId id="308" r:id="rId10"/>
    <p:sldId id="305" r:id="rId11"/>
    <p:sldId id="306" r:id="rId12"/>
    <p:sldId id="290" r:id="rId13"/>
    <p:sldId id="261" r:id="rId14"/>
    <p:sldId id="265" r:id="rId15"/>
    <p:sldId id="267" r:id="rId16"/>
    <p:sldId id="266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60" r:id="rId28"/>
    <p:sldId id="288" r:id="rId29"/>
    <p:sldId id="289" r:id="rId30"/>
    <p:sldId id="309" r:id="rId31"/>
    <p:sldId id="286" r:id="rId32"/>
    <p:sldId id="258" r:id="rId33"/>
    <p:sldId id="259" r:id="rId34"/>
    <p:sldId id="278" r:id="rId35"/>
    <p:sldId id="279" r:id="rId36"/>
    <p:sldId id="282" r:id="rId37"/>
    <p:sldId id="283" r:id="rId38"/>
    <p:sldId id="284" r:id="rId39"/>
    <p:sldId id="285" r:id="rId40"/>
    <p:sldId id="280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424"/>
    <a:srgbClr val="2C81C0"/>
    <a:srgbClr val="298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12" autoAdjust="0"/>
  </p:normalViewPr>
  <p:slideViewPr>
    <p:cSldViewPr snapToGrid="0">
      <p:cViewPr varScale="1">
        <p:scale>
          <a:sx n="79" d="100"/>
          <a:sy n="79" d="100"/>
        </p:scale>
        <p:origin x="101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7E6A1-8CD8-44E7-8DC9-B80B5DE5D232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6BB51-23D0-4F3B-96D2-769C48016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445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776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746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032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2383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228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2951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053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923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291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9274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955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8683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7931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490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152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154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638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764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7870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7541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3798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786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7145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6324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16685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5598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723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12795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484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75483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71269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6979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5954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426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8343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3442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489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011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324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6BB51-23D0-4F3B-96D2-769C480160B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04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6B90D-4566-28BA-A7C3-CDDA8EAC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AB5B8E-D114-38C0-CF63-0EB3107242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1DDFD4-14EB-F7C9-D2A8-E568B948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4FD4-9D05-43E0-BD92-551A6259A17D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ED1262-CD0B-5FFF-D9B0-14402E2B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A3F168-1336-0C15-5D43-1EAF29E1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1E934-EFEE-406D-88F5-899B2593D2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7662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60E381-7478-690E-DF9B-2AB09F2D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5786F4-E82B-AD31-D9DC-472EFC874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505F8C-F2FF-D34A-6A5E-FAECD7165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4FD4-9D05-43E0-BD92-551A6259A17D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3E699C-869F-0F7E-ADE3-B3F586A3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F0ECBF-4E3C-EE9D-BAFC-7E64B7E5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1E934-EFEE-406D-88F5-899B2593D2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586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0F64C8-F24B-3A6C-6A38-AA9F4C8A6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C2C5C5F-0A86-4AB8-A439-C1D374988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9EFDDA-0AC0-6325-0B85-25ED628C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4FD4-9D05-43E0-BD92-551A6259A17D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651960-7A1D-683B-D751-44A4C3F6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B16A36-5A6D-9897-EA54-7CFCCB3C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1E934-EFEE-406D-88F5-899B2593D2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20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1083E-0548-9EB8-1F63-71C72F94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F4FA2E-8DCC-48F4-D1AF-7B173CBB5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635E40-7F39-77CC-9455-6665D0970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4FD4-9D05-43E0-BD92-551A6259A17D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0E6822-C49A-132C-3C00-C97C9AF53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1918A1-A5BE-2545-DEEE-92199D914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1E934-EFEE-406D-88F5-899B2593D2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310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BEE22C-A1F0-377A-0BB2-4F538B64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5B86CD-9D56-2B75-438A-FD1758336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EC4B5A-0A5A-94FB-896E-BFC225DF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4FD4-9D05-43E0-BD92-551A6259A17D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EF18D1-B59D-1689-F63A-8C611371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3D4019-E26D-A8CC-3935-F1731D181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1E934-EFEE-406D-88F5-899B2593D2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887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490174-8634-23FF-4010-78E32035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720F87-5934-0B6D-6FC7-67F1CCAA6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F26C57-C243-2B86-B023-9B6BD20A9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B111A1-C75C-7D3A-C076-C7205E37E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4FD4-9D05-43E0-BD92-551A6259A17D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2E056D-28C1-C493-A1CC-EAF349B5A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372157-E8DC-884C-3FCA-8A7E1FD0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1E934-EFEE-406D-88F5-899B2593D2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68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C944A-BAAB-21C8-C852-212AA2AC3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DEAAB9-2313-0ABC-8892-1091304BA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A0FACEA-DFCC-D4C2-7EC4-A3100BB94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6418ED6-A72B-01C0-4D4B-F5160F7FF3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26AE689-A26F-A49E-9623-21F05299D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93895ED-3637-AC29-B46D-67220FD49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4FD4-9D05-43E0-BD92-551A6259A17D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1CF2151-0E9C-23EB-1BC9-B12E2FC2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545562F-6579-7BE1-8CF1-B85EB7583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1E934-EFEE-406D-88F5-899B2593D2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11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452DA-EB09-0278-94B3-D6B4993E8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006A1D-B597-3099-C873-B9360AEF6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4FD4-9D05-43E0-BD92-551A6259A17D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C19AE0A-B060-B125-3913-459CD5922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DF1D41D-3BCB-9044-876E-705EBCD3D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1E934-EFEE-406D-88F5-899B2593D2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356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123823E-8BBE-DABA-CE54-CC5D56E5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4FD4-9D05-43E0-BD92-551A6259A17D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8356DB-6111-A09A-ECCF-7A4C8E89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7BDD68C-C757-23C8-6358-B080CAF5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1E934-EFEE-406D-88F5-899B2593D2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903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61D4F2-BDB3-4CF9-99D8-C93312F24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2EDF4A-D0F7-C6B0-ED59-766271467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5EDB4B-484A-43D4-21F7-60400A976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F347513-6E6A-1EFA-3730-B6B0ED63E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4FD4-9D05-43E0-BD92-551A6259A17D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33F901-DC78-43A4-C464-562969FE8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2CE1F0-5020-FD90-12B4-F9F7EAF4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1E934-EFEE-406D-88F5-899B2593D2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96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8D5350-5280-45A5-5783-06EC7F1B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696E2CB-60F8-00A1-3244-C7B8E3B139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9066477-8188-92A9-0055-A3DE9C641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833A0A-8474-57E0-FA3E-173F3C4A3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94FD4-9D05-43E0-BD92-551A6259A17D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C3CF83-BF38-82E4-C749-F800790F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3D91D3-1291-6D02-A839-1B640BF1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1E934-EFEE-406D-88F5-899B2593D2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5677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F7ECD89-D092-ED60-DE4E-556F9A4D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8FC085-DCAC-577C-8E33-74361338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E1D698-BD5A-F332-2B6B-B0183D4FC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94FD4-9D05-43E0-BD92-551A6259A17D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A65FA6-4C38-83B7-509A-EA6C5A2CD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09AFA8-0EFC-618B-8977-B960A866F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1E934-EFEE-406D-88F5-899B2593D2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477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5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63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63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59.png"/><Relationship Id="rId10" Type="http://schemas.openxmlformats.org/officeDocument/2006/relationships/image" Target="../media/image71.png"/><Relationship Id="rId4" Type="http://schemas.openxmlformats.org/officeDocument/2006/relationships/image" Target="../media/image58.png"/><Relationship Id="rId9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57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59.png"/><Relationship Id="rId10" Type="http://schemas.openxmlformats.org/officeDocument/2006/relationships/image" Target="../media/image95.png"/><Relationship Id="rId4" Type="http://schemas.openxmlformats.org/officeDocument/2006/relationships/image" Target="../media/image58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7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gif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2B7FCEF-EC47-E11B-831A-7D7C92E94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550" y="6398579"/>
            <a:ext cx="1349221" cy="335557"/>
          </a:xfrm>
          <a:prstGeom prst="rect">
            <a:avLst/>
          </a:prstGeom>
        </p:spPr>
      </p:pic>
      <p:pic>
        <p:nvPicPr>
          <p:cNvPr id="7" name="Imagem 6" descr="Uma imagem contendo objeto, relógio, edifício&#10;&#10;Descrição gerada automaticamente">
            <a:extLst>
              <a:ext uri="{FF2B5EF4-FFF2-40B4-BE49-F238E27FC236}">
                <a16:creationId xmlns:a16="http://schemas.microsoft.com/office/drawing/2014/main" id="{F2D13133-B7AE-DB05-1CCB-7484F486D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9" y="5981700"/>
            <a:ext cx="1788515" cy="876300"/>
          </a:xfrm>
          <a:prstGeom prst="rect">
            <a:avLst/>
          </a:prstGeom>
        </p:spPr>
      </p:pic>
      <p:pic>
        <p:nvPicPr>
          <p:cNvPr id="13" name="Imagem 12" descr="Forma, Seta&#10;&#10;Descrição gerada automaticamente">
            <a:extLst>
              <a:ext uri="{FF2B5EF4-FFF2-40B4-BE49-F238E27FC236}">
                <a16:creationId xmlns:a16="http://schemas.microsoft.com/office/drawing/2014/main" id="{DFE4A3AF-8160-25A8-7364-554010DB2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381" y="3362325"/>
            <a:ext cx="1599619" cy="1773333"/>
          </a:xfrm>
          <a:prstGeom prst="rect">
            <a:avLst/>
          </a:prstGeom>
        </p:spPr>
      </p:pic>
      <p:pic>
        <p:nvPicPr>
          <p:cNvPr id="15" name="Imagem 14" descr="Uma imagem contendo objeto, lápis, pente&#10;&#10;Descrição gerada automaticamente">
            <a:extLst>
              <a:ext uri="{FF2B5EF4-FFF2-40B4-BE49-F238E27FC236}">
                <a16:creationId xmlns:a16="http://schemas.microsoft.com/office/drawing/2014/main" id="{06A27195-2DCB-1BD4-D721-495B4905C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35" y="0"/>
            <a:ext cx="2939165" cy="2099404"/>
          </a:xfrm>
          <a:prstGeom prst="rect">
            <a:avLst/>
          </a:prstGeom>
        </p:spPr>
      </p:pic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99C4B9B8-356F-1E4F-A4A6-0F546ECC17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914" y="1454341"/>
            <a:ext cx="4762172" cy="394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55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Forma, Seta&#10;&#10;Descrição gerada automaticamente">
            <a:extLst>
              <a:ext uri="{FF2B5EF4-FFF2-40B4-BE49-F238E27FC236}">
                <a16:creationId xmlns:a16="http://schemas.microsoft.com/office/drawing/2014/main" id="{DFE4A3AF-8160-25A8-7364-554010DB27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95"/>
          <a:stretch/>
        </p:blipFill>
        <p:spPr>
          <a:xfrm>
            <a:off x="123825" y="3078258"/>
            <a:ext cx="1380544" cy="1773333"/>
          </a:xfrm>
          <a:prstGeom prst="rect">
            <a:avLst/>
          </a:prstGeom>
        </p:spPr>
      </p:pic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99C4B9B8-356F-1E4F-A4A6-0F546ECC1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649" y="149416"/>
            <a:ext cx="1117686" cy="92690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4A13DF-26C3-8BDB-7362-195A6380C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49" y="0"/>
            <a:ext cx="1996027" cy="2105025"/>
          </a:xfrm>
          <a:prstGeom prst="rect">
            <a:avLst/>
          </a:prstGeom>
        </p:spPr>
      </p:pic>
      <p:pic>
        <p:nvPicPr>
          <p:cNvPr id="6" name="Imagem 5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5FE510C2-695C-B10B-7327-87FEDD1F1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252" y="4733925"/>
            <a:ext cx="2024747" cy="2124075"/>
          </a:xfrm>
          <a:prstGeom prst="rect">
            <a:avLst/>
          </a:prstGeom>
        </p:spPr>
      </p:pic>
      <p:pic>
        <p:nvPicPr>
          <p:cNvPr id="9" name="Imagem 8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0DB1502-841C-350A-A270-017AB5A01C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300" y="5226768"/>
            <a:ext cx="3825400" cy="1631232"/>
          </a:xfrm>
          <a:prstGeom prst="rect">
            <a:avLst/>
          </a:prstGeom>
        </p:spPr>
      </p:pic>
      <p:pic>
        <p:nvPicPr>
          <p:cNvPr id="11" name="Imagem 10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86CFB97A-3790-5DC1-B69D-CF3F906FE4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51" y="149416"/>
            <a:ext cx="2816389" cy="847651"/>
          </a:xfrm>
          <a:prstGeom prst="rect">
            <a:avLst/>
          </a:prstGeom>
        </p:spPr>
      </p:pic>
      <p:pic>
        <p:nvPicPr>
          <p:cNvPr id="14" name="Imagem 13" descr="Diagrama, Logotipo&#10;&#10;Descrição gerada automaticamente">
            <a:extLst>
              <a:ext uri="{FF2B5EF4-FFF2-40B4-BE49-F238E27FC236}">
                <a16:creationId xmlns:a16="http://schemas.microsoft.com/office/drawing/2014/main" id="{93E4CA37-1A42-16FB-B332-CACF0261DB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294" y="2249643"/>
            <a:ext cx="2482540" cy="2482540"/>
          </a:xfrm>
          <a:prstGeom prst="rect">
            <a:avLst/>
          </a:prstGeom>
        </p:spPr>
      </p:pic>
      <p:pic>
        <p:nvPicPr>
          <p:cNvPr id="18" name="Imagem 17" descr="Uma imagem contendo Diagrama&#10;&#10;Descrição gerada automaticamente">
            <a:extLst>
              <a:ext uri="{FF2B5EF4-FFF2-40B4-BE49-F238E27FC236}">
                <a16:creationId xmlns:a16="http://schemas.microsoft.com/office/drawing/2014/main" id="{6F0857A7-5663-0AA3-F3FE-8B7D4F4C91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168" y="2249643"/>
            <a:ext cx="2482540" cy="2482540"/>
          </a:xfrm>
          <a:prstGeom prst="rect">
            <a:avLst/>
          </a:prstGeom>
        </p:spPr>
      </p:pic>
      <p:pic>
        <p:nvPicPr>
          <p:cNvPr id="20" name="Imagem 19" descr="Uma imagem contendo objeto, relógio, edifício&#10;&#10;Descrição gerada automaticamente">
            <a:extLst>
              <a:ext uri="{FF2B5EF4-FFF2-40B4-BE49-F238E27FC236}">
                <a16:creationId xmlns:a16="http://schemas.microsoft.com/office/drawing/2014/main" id="{36963CE8-A838-3655-5CCD-567CF0F3D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76" y="6159597"/>
            <a:ext cx="1425430" cy="69840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20D187F-4C29-4BF8-2463-4FA6FAAAF3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4" y="6413052"/>
            <a:ext cx="1942270" cy="19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22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Forma, Seta&#10;&#10;Descrição gerada automaticamente">
            <a:extLst>
              <a:ext uri="{FF2B5EF4-FFF2-40B4-BE49-F238E27FC236}">
                <a16:creationId xmlns:a16="http://schemas.microsoft.com/office/drawing/2014/main" id="{DFE4A3AF-8160-25A8-7364-554010DB27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95"/>
          <a:stretch/>
        </p:blipFill>
        <p:spPr>
          <a:xfrm>
            <a:off x="11599948" y="2422289"/>
            <a:ext cx="1380544" cy="1773333"/>
          </a:xfrm>
          <a:prstGeom prst="rect">
            <a:avLst/>
          </a:prstGeom>
        </p:spPr>
      </p:pic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99C4B9B8-356F-1E4F-A4A6-0F546ECC1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883" y="2730775"/>
            <a:ext cx="2110838" cy="1750541"/>
          </a:xfrm>
          <a:prstGeom prst="rect">
            <a:avLst/>
          </a:prstGeom>
        </p:spPr>
      </p:pic>
      <p:pic>
        <p:nvPicPr>
          <p:cNvPr id="4" name="Imagem 3" descr="Forma, Retângulo&#10;&#10;Descrição gerada automaticamente">
            <a:extLst>
              <a:ext uri="{FF2B5EF4-FFF2-40B4-BE49-F238E27FC236}">
                <a16:creationId xmlns:a16="http://schemas.microsoft.com/office/drawing/2014/main" id="{D300F36A-6680-C378-1FA3-4749801448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6" y="698403"/>
            <a:ext cx="434286" cy="400000"/>
          </a:xfrm>
          <a:prstGeom prst="rect">
            <a:avLst/>
          </a:prstGeom>
        </p:spPr>
      </p:pic>
      <p:pic>
        <p:nvPicPr>
          <p:cNvPr id="7" name="Imagem 6" descr="Forma, Retângulo&#10;&#10;Descrição gerada automaticamente">
            <a:extLst>
              <a:ext uri="{FF2B5EF4-FFF2-40B4-BE49-F238E27FC236}">
                <a16:creationId xmlns:a16="http://schemas.microsoft.com/office/drawing/2014/main" id="{8C91152B-8185-6DA7-800E-671739A89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6" y="5725311"/>
            <a:ext cx="434286" cy="434286"/>
          </a:xfrm>
          <a:prstGeom prst="rect">
            <a:avLst/>
          </a:prstGeom>
        </p:spPr>
      </p:pic>
      <p:pic>
        <p:nvPicPr>
          <p:cNvPr id="10" name="Imagem 9" descr="Forma, Retângulo&#10;&#10;Descrição gerada automaticamente">
            <a:extLst>
              <a:ext uri="{FF2B5EF4-FFF2-40B4-BE49-F238E27FC236}">
                <a16:creationId xmlns:a16="http://schemas.microsoft.com/office/drawing/2014/main" id="{6B54BF29-564F-38CB-12D5-B5E7A56846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048" y="698403"/>
            <a:ext cx="434286" cy="400000"/>
          </a:xfrm>
          <a:prstGeom prst="rect">
            <a:avLst/>
          </a:prstGeom>
        </p:spPr>
      </p:pic>
      <p:pic>
        <p:nvPicPr>
          <p:cNvPr id="16" name="Imagem 15" descr="Forma, Retângulo&#10;&#10;Descrição gerada automaticamente">
            <a:extLst>
              <a:ext uri="{FF2B5EF4-FFF2-40B4-BE49-F238E27FC236}">
                <a16:creationId xmlns:a16="http://schemas.microsoft.com/office/drawing/2014/main" id="{64316E55-BDD0-C756-0698-0FC5301733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048" y="5725311"/>
            <a:ext cx="438095" cy="434286"/>
          </a:xfrm>
          <a:prstGeom prst="rect">
            <a:avLst/>
          </a:prstGeom>
        </p:spPr>
      </p:pic>
      <p:pic>
        <p:nvPicPr>
          <p:cNvPr id="23" name="Imagem 22" descr="Forma, Seta&#10;&#10;Descrição gerada automaticamente">
            <a:extLst>
              <a:ext uri="{FF2B5EF4-FFF2-40B4-BE49-F238E27FC236}">
                <a16:creationId xmlns:a16="http://schemas.microsoft.com/office/drawing/2014/main" id="{A3CB98A9-2B35-8900-B20C-2F8843F131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95"/>
          <a:stretch/>
        </p:blipFill>
        <p:spPr>
          <a:xfrm rot="16200000">
            <a:off x="2061837" y="5983927"/>
            <a:ext cx="1234862" cy="1586202"/>
          </a:xfrm>
          <a:prstGeom prst="rect">
            <a:avLst/>
          </a:prstGeom>
        </p:spPr>
      </p:pic>
      <p:pic>
        <p:nvPicPr>
          <p:cNvPr id="24" name="Imagem 23" descr="Forma, Seta&#10;&#10;Descrição gerada automaticamente">
            <a:extLst>
              <a:ext uri="{FF2B5EF4-FFF2-40B4-BE49-F238E27FC236}">
                <a16:creationId xmlns:a16="http://schemas.microsoft.com/office/drawing/2014/main" id="{CEA3D046-522A-2082-2635-CAC2539448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95"/>
          <a:stretch/>
        </p:blipFill>
        <p:spPr>
          <a:xfrm rot="16200000">
            <a:off x="8080527" y="-616904"/>
            <a:ext cx="1234862" cy="1586202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EBF9D78A-E197-B04A-85B1-29D9D78108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52" y="2329316"/>
            <a:ext cx="2292064" cy="2165080"/>
          </a:xfrm>
          <a:prstGeom prst="rect">
            <a:avLst/>
          </a:prstGeom>
        </p:spPr>
      </p:pic>
      <p:pic>
        <p:nvPicPr>
          <p:cNvPr id="27" name="Imagem 26" descr="Uma imagem contendo Ícone&#10;&#10;Descrição gerada automaticamente">
            <a:extLst>
              <a:ext uri="{FF2B5EF4-FFF2-40B4-BE49-F238E27FC236}">
                <a16:creationId xmlns:a16="http://schemas.microsoft.com/office/drawing/2014/main" id="{AB485468-9CAE-D1F2-1CF9-C0B7E68748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032" y="2240428"/>
            <a:ext cx="2730159" cy="2342857"/>
          </a:xfrm>
          <a:prstGeom prst="rect">
            <a:avLst/>
          </a:prstGeom>
        </p:spPr>
      </p:pic>
      <p:pic>
        <p:nvPicPr>
          <p:cNvPr id="29" name="Imagem 28" descr="Forma, Círculo&#10;&#10;Descrição gerada automaticamente">
            <a:extLst>
              <a:ext uri="{FF2B5EF4-FFF2-40B4-BE49-F238E27FC236}">
                <a16:creationId xmlns:a16="http://schemas.microsoft.com/office/drawing/2014/main" id="{45E971F6-F441-4682-68EC-7B0A37F6C7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571" y="1940300"/>
            <a:ext cx="914286" cy="800000"/>
          </a:xfrm>
          <a:prstGeom prst="rect">
            <a:avLst/>
          </a:prstGeom>
        </p:spPr>
      </p:pic>
      <p:pic>
        <p:nvPicPr>
          <p:cNvPr id="31" name="Imagem 30" descr="Forma, Círculo&#10;&#10;Descrição gerada automaticamente">
            <a:extLst>
              <a:ext uri="{FF2B5EF4-FFF2-40B4-BE49-F238E27FC236}">
                <a16:creationId xmlns:a16="http://schemas.microsoft.com/office/drawing/2014/main" id="{7FB7D307-17DA-5EB8-9187-960FBBD5E9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571" y="4117701"/>
            <a:ext cx="914286" cy="812699"/>
          </a:xfrm>
          <a:prstGeom prst="rect">
            <a:avLst/>
          </a:prstGeom>
        </p:spPr>
      </p:pic>
      <p:pic>
        <p:nvPicPr>
          <p:cNvPr id="33" name="Imagem 32" descr="Forma, Círculo&#10;&#10;Descrição gerada automaticamente">
            <a:extLst>
              <a:ext uri="{FF2B5EF4-FFF2-40B4-BE49-F238E27FC236}">
                <a16:creationId xmlns:a16="http://schemas.microsoft.com/office/drawing/2014/main" id="{4EEA216E-FEED-EB2D-D1C4-0713631B9A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143" y="4075348"/>
            <a:ext cx="895238" cy="838095"/>
          </a:xfrm>
          <a:prstGeom prst="rect">
            <a:avLst/>
          </a:prstGeom>
        </p:spPr>
      </p:pic>
      <p:pic>
        <p:nvPicPr>
          <p:cNvPr id="35" name="Imagem 34" descr="Forma, Círculo&#10;&#10;Descrição gerada automaticamente">
            <a:extLst>
              <a:ext uri="{FF2B5EF4-FFF2-40B4-BE49-F238E27FC236}">
                <a16:creationId xmlns:a16="http://schemas.microsoft.com/office/drawing/2014/main" id="{6B43BAE7-8C86-CEAB-CBD7-DC19AC2299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143" y="1940300"/>
            <a:ext cx="812699" cy="8190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8B2BCB4C-D91F-1806-C1AD-8769538FE5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059" y="4837252"/>
            <a:ext cx="1866667" cy="152381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9B9698E7-CD78-DA61-EFE9-3E890F73D0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42" y="4913442"/>
            <a:ext cx="1898413" cy="152381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FE002ADA-1940-5DBC-F98C-AABAB09983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819" y="1879982"/>
            <a:ext cx="2495238" cy="15238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B6D98AB3-0C98-5F7A-96A4-743F3FECF7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16" y="1940300"/>
            <a:ext cx="2266667" cy="184127"/>
          </a:xfrm>
          <a:prstGeom prst="rect">
            <a:avLst/>
          </a:prstGeom>
        </p:spPr>
      </p:pic>
      <p:pic>
        <p:nvPicPr>
          <p:cNvPr id="45" name="Imagem 44" descr="Placa azul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223B31E7-AA94-DABB-3C2A-D36895DCB03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667" y="3221379"/>
            <a:ext cx="946032" cy="380953"/>
          </a:xfrm>
          <a:prstGeom prst="rect">
            <a:avLst/>
          </a:prstGeom>
        </p:spPr>
      </p:pic>
      <p:pic>
        <p:nvPicPr>
          <p:cNvPr id="47" name="Imagem 46" descr="Texto&#10;&#10;Descrição gerada automaticamente">
            <a:extLst>
              <a:ext uri="{FF2B5EF4-FFF2-40B4-BE49-F238E27FC236}">
                <a16:creationId xmlns:a16="http://schemas.microsoft.com/office/drawing/2014/main" id="{FF98E24F-E7D6-E79D-A698-0C8A4FC7944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91" y="3238523"/>
            <a:ext cx="831746" cy="380953"/>
          </a:xfrm>
          <a:prstGeom prst="rect">
            <a:avLst/>
          </a:prstGeom>
        </p:spPr>
      </p:pic>
      <p:pic>
        <p:nvPicPr>
          <p:cNvPr id="49" name="Imagem 48" descr="Uma imagem contendo desenho&#10;&#10;Descrição gerada automaticamente">
            <a:extLst>
              <a:ext uri="{FF2B5EF4-FFF2-40B4-BE49-F238E27FC236}">
                <a16:creationId xmlns:a16="http://schemas.microsoft.com/office/drawing/2014/main" id="{F4BB2B36-F95E-6C4B-B37A-3A535AA169F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842" y="1113309"/>
            <a:ext cx="3183832" cy="446991"/>
          </a:xfrm>
          <a:prstGeom prst="rect">
            <a:avLst/>
          </a:prstGeom>
        </p:spPr>
      </p:pic>
      <p:pic>
        <p:nvPicPr>
          <p:cNvPr id="51" name="Imagem 50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AA35C3A5-15DC-7154-013B-9F564E33BB9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95" y="1092076"/>
            <a:ext cx="3324988" cy="44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92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644A3CB6-8585-4B43-7685-A14FFF400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75" y="2553729"/>
            <a:ext cx="2209524" cy="1832381"/>
          </a:xfrm>
          <a:prstGeom prst="rect">
            <a:avLst/>
          </a:prstGeom>
        </p:spPr>
      </p:pic>
      <p:sp>
        <p:nvSpPr>
          <p:cNvPr id="14" name="Fluxograma: Entrada Manual 13">
            <a:extLst>
              <a:ext uri="{FF2B5EF4-FFF2-40B4-BE49-F238E27FC236}">
                <a16:creationId xmlns:a16="http://schemas.microsoft.com/office/drawing/2014/main" id="{DCEC31E7-7F8D-BF46-0138-31FBDDF50361}"/>
              </a:ext>
            </a:extLst>
          </p:cNvPr>
          <p:cNvSpPr/>
          <p:nvPr/>
        </p:nvSpPr>
        <p:spPr>
          <a:xfrm rot="17448717">
            <a:off x="8962548" y="-1279498"/>
            <a:ext cx="16189670" cy="9416992"/>
          </a:xfrm>
          <a:prstGeom prst="flowChartManualInput">
            <a:avLst/>
          </a:prstGeom>
          <a:solidFill>
            <a:srgbClr val="2980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FFAB831D-A440-68BD-DDD3-8739C1246C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4"/>
          <a:stretch/>
        </p:blipFill>
        <p:spPr>
          <a:xfrm>
            <a:off x="15881275" y="2553729"/>
            <a:ext cx="2352215" cy="183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4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1.48148E-6 L -0.25 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0 L -0.59688 -0.00255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44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0 L -0.54518 0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pic>
        <p:nvPicPr>
          <p:cNvPr id="29" name="Imagem 28" descr="Texto&#10;&#10;Descrição gerada automaticamente com confiança baixa">
            <a:extLst>
              <a:ext uri="{FF2B5EF4-FFF2-40B4-BE49-F238E27FC236}">
                <a16:creationId xmlns:a16="http://schemas.microsoft.com/office/drawing/2014/main" id="{3D108C87-39EA-D542-3D31-DE6112607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34" y="1415970"/>
            <a:ext cx="2844905" cy="4971325"/>
          </a:xfrm>
          <a:prstGeom prst="rect">
            <a:avLst/>
          </a:prstGeom>
        </p:spPr>
      </p:pic>
      <p:pic>
        <p:nvPicPr>
          <p:cNvPr id="31" name="Imagem 3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4478CBB-A216-BE7C-A32F-E21EEB5BC5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791" y="1415970"/>
            <a:ext cx="2837333" cy="4958095"/>
          </a:xfrm>
          <a:prstGeom prst="rect">
            <a:avLst/>
          </a:prstGeom>
        </p:spPr>
      </p:pic>
      <p:pic>
        <p:nvPicPr>
          <p:cNvPr id="33" name="Imagem 3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75C58C0-B81D-66A6-A053-875D514A0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976" y="1415969"/>
            <a:ext cx="2837333" cy="49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4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pic>
        <p:nvPicPr>
          <p:cNvPr id="35" name="Imagem 34" descr="Uma imagem contendo Forma&#10;&#10;Descrição gerada automaticamente">
            <a:extLst>
              <a:ext uri="{FF2B5EF4-FFF2-40B4-BE49-F238E27FC236}">
                <a16:creationId xmlns:a16="http://schemas.microsoft.com/office/drawing/2014/main" id="{A51B0BD9-5079-1485-94B8-B23C8AD0C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20000" cy="3624000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43628C86-6CF3-FE0C-5405-62E4E3F4C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47" y="97714"/>
            <a:ext cx="1961905" cy="1714286"/>
          </a:xfrm>
          <a:prstGeom prst="rect">
            <a:avLst/>
          </a:prstGeom>
        </p:spPr>
      </p:pic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AB687D77-5DE1-73F8-78A3-1170E75258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016" y="2953524"/>
            <a:ext cx="1333968" cy="13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pic>
        <p:nvPicPr>
          <p:cNvPr id="35" name="Imagem 34" descr="Uma imagem contendo Forma&#10;&#10;Descrição gerada automaticamente">
            <a:extLst>
              <a:ext uri="{FF2B5EF4-FFF2-40B4-BE49-F238E27FC236}">
                <a16:creationId xmlns:a16="http://schemas.microsoft.com/office/drawing/2014/main" id="{A51B0BD9-5079-1485-94B8-B23C8AD0C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20000" cy="3624000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43628C86-6CF3-FE0C-5405-62E4E3F4C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47" y="97714"/>
            <a:ext cx="1961905" cy="1714286"/>
          </a:xfrm>
          <a:prstGeom prst="rect">
            <a:avLst/>
          </a:prstGeom>
        </p:spPr>
      </p:pic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AB687D77-5DE1-73F8-78A3-1170E75258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016" y="2953524"/>
            <a:ext cx="1333968" cy="1340952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4A3A853C-404B-0E82-31A2-AA2CE623C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919" y="3397016"/>
            <a:ext cx="370159" cy="4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7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pic>
        <p:nvPicPr>
          <p:cNvPr id="35" name="Imagem 34" descr="Uma imagem contendo Forma&#10;&#10;Descrição gerada automaticamente">
            <a:extLst>
              <a:ext uri="{FF2B5EF4-FFF2-40B4-BE49-F238E27FC236}">
                <a16:creationId xmlns:a16="http://schemas.microsoft.com/office/drawing/2014/main" id="{A51B0BD9-5079-1485-94B8-B23C8AD0C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20000" cy="3624000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43628C86-6CF3-FE0C-5405-62E4E3F4C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47" y="97714"/>
            <a:ext cx="1961905" cy="1714286"/>
          </a:xfrm>
          <a:prstGeom prst="rect">
            <a:avLst/>
          </a:prstGeom>
        </p:spPr>
      </p:pic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AB687D77-5DE1-73F8-78A3-1170E75258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016" y="2953524"/>
            <a:ext cx="1333968" cy="1340952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4A3A853C-404B-0E82-31A2-AA2CE623C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919" y="3397016"/>
            <a:ext cx="370159" cy="453968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2AE71930-FFE0-C3D5-EA09-EDB5A31714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13" y="3065269"/>
            <a:ext cx="886984" cy="12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1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pic>
        <p:nvPicPr>
          <p:cNvPr id="10" name="Imagem 9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25CCC429-AF31-65A0-3345-A00318F925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45920"/>
            <a:ext cx="11429999" cy="5212080"/>
          </a:xfrm>
          <a:prstGeom prst="rect">
            <a:avLst/>
          </a:prstGeom>
        </p:spPr>
      </p:pic>
      <p:pic>
        <p:nvPicPr>
          <p:cNvPr id="14" name="Imagem 13" descr="Forma&#10;&#10;Descrição gerada automaticamente">
            <a:extLst>
              <a:ext uri="{FF2B5EF4-FFF2-40B4-BE49-F238E27FC236}">
                <a16:creationId xmlns:a16="http://schemas.microsoft.com/office/drawing/2014/main" id="{D9549462-4F2C-042A-8DFC-AA7CBA9706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03" y="2254543"/>
            <a:ext cx="1536508" cy="4581587"/>
          </a:xfrm>
          <a:prstGeom prst="rect">
            <a:avLst/>
          </a:prstGeom>
        </p:spPr>
      </p:pic>
      <p:pic>
        <p:nvPicPr>
          <p:cNvPr id="16" name="Imagem 15" descr="Forma, Quadrado&#10;&#10;Descrição gerada automaticamente">
            <a:extLst>
              <a:ext uri="{FF2B5EF4-FFF2-40B4-BE49-F238E27FC236}">
                <a16:creationId xmlns:a16="http://schemas.microsoft.com/office/drawing/2014/main" id="{B4B7F49E-C389-ACEA-00E5-5AC125B0A8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824" y="2234506"/>
            <a:ext cx="1354921" cy="4623492"/>
          </a:xfrm>
          <a:prstGeom prst="rect">
            <a:avLst/>
          </a:prstGeom>
        </p:spPr>
      </p:pic>
      <p:pic>
        <p:nvPicPr>
          <p:cNvPr id="18" name="Imagem 17" descr="Forma, Retângulo&#10;&#10;Descrição gerada automaticamente">
            <a:extLst>
              <a:ext uri="{FF2B5EF4-FFF2-40B4-BE49-F238E27FC236}">
                <a16:creationId xmlns:a16="http://schemas.microsoft.com/office/drawing/2014/main" id="{E891FCFD-C7A1-1F8A-5409-9160970193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867" y="2234506"/>
            <a:ext cx="1850793" cy="4623492"/>
          </a:xfrm>
          <a:prstGeom prst="rect">
            <a:avLst/>
          </a:prstGeom>
        </p:spPr>
      </p:pic>
      <p:pic>
        <p:nvPicPr>
          <p:cNvPr id="20" name="Imagem 19" descr="Forma, Quadrado&#10;&#10;Descrição gerada automaticamente">
            <a:extLst>
              <a:ext uri="{FF2B5EF4-FFF2-40B4-BE49-F238E27FC236}">
                <a16:creationId xmlns:a16="http://schemas.microsoft.com/office/drawing/2014/main" id="{84FFD5DA-4C54-BD7E-5E10-BF4BFF0798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82" y="2191686"/>
            <a:ext cx="1382857" cy="4644444"/>
          </a:xfrm>
          <a:prstGeom prst="rect">
            <a:avLst/>
          </a:prstGeom>
        </p:spPr>
      </p:pic>
      <p:pic>
        <p:nvPicPr>
          <p:cNvPr id="22" name="Imagem 21" descr="Forma, Quadrado&#10;&#10;Descrição gerada automaticamente">
            <a:extLst>
              <a:ext uri="{FF2B5EF4-FFF2-40B4-BE49-F238E27FC236}">
                <a16:creationId xmlns:a16="http://schemas.microsoft.com/office/drawing/2014/main" id="{E65F77F8-EB87-7FB9-0B74-3C9FB5363C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761" y="2170734"/>
            <a:ext cx="1354921" cy="4665396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435F6B7-9BA0-E014-B0D2-31D2B3246BCF}"/>
              </a:ext>
            </a:extLst>
          </p:cNvPr>
          <p:cNvSpPr txBox="1"/>
          <p:nvPr/>
        </p:nvSpPr>
        <p:spPr>
          <a:xfrm>
            <a:off x="3963267" y="538101"/>
            <a:ext cx="42654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</a:rPr>
              <a:t>Identidade Visual</a:t>
            </a:r>
          </a:p>
        </p:txBody>
      </p:sp>
    </p:spTree>
    <p:extLst>
      <p:ext uri="{BB962C8B-B14F-4D97-AF65-F5344CB8AC3E}">
        <p14:creationId xmlns:p14="http://schemas.microsoft.com/office/powerpoint/2010/main" val="3828555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02AB72D9-EB48-5C8C-899D-7621449C32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" t="1113" r="971" b="28551"/>
          <a:stretch/>
        </p:blipFill>
        <p:spPr>
          <a:xfrm>
            <a:off x="1590674" y="2000204"/>
            <a:ext cx="8721725" cy="4301536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BD3EDD5-48F2-B3C5-2AC3-B6E068159205}"/>
              </a:ext>
            </a:extLst>
          </p:cNvPr>
          <p:cNvSpPr txBox="1"/>
          <p:nvPr/>
        </p:nvSpPr>
        <p:spPr>
          <a:xfrm>
            <a:off x="5169110" y="202995"/>
            <a:ext cx="15648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Home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9B10756-D794-30C1-0B72-0808AEF1BA62}"/>
              </a:ext>
            </a:extLst>
          </p:cNvPr>
          <p:cNvCxnSpPr>
            <a:cxnSpLocks/>
          </p:cNvCxnSpPr>
          <p:nvPr/>
        </p:nvCxnSpPr>
        <p:spPr>
          <a:xfrm>
            <a:off x="5169110" y="929638"/>
            <a:ext cx="16096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Imagem 15" descr="Forma, Retângulo&#10;&#10;Descrição gerada automaticamente">
            <a:extLst>
              <a:ext uri="{FF2B5EF4-FFF2-40B4-BE49-F238E27FC236}">
                <a16:creationId xmlns:a16="http://schemas.microsoft.com/office/drawing/2014/main" id="{DB47B6AE-F6B8-9BCA-28D4-723959E79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6" y="1175428"/>
            <a:ext cx="9094194" cy="54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BD3EDD5-48F2-B3C5-2AC3-B6E068159205}"/>
              </a:ext>
            </a:extLst>
          </p:cNvPr>
          <p:cNvSpPr txBox="1"/>
          <p:nvPr/>
        </p:nvSpPr>
        <p:spPr>
          <a:xfrm>
            <a:off x="5169110" y="202995"/>
            <a:ext cx="15648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Home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9B10756-D794-30C1-0B72-0808AEF1BA62}"/>
              </a:ext>
            </a:extLst>
          </p:cNvPr>
          <p:cNvCxnSpPr>
            <a:cxnSpLocks/>
          </p:cNvCxnSpPr>
          <p:nvPr/>
        </p:nvCxnSpPr>
        <p:spPr>
          <a:xfrm>
            <a:off x="5169110" y="929638"/>
            <a:ext cx="16096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47AB248-1553-17F4-CB13-9E27FE12F1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81150" y="1997783"/>
            <a:ext cx="8726418" cy="4317673"/>
          </a:xfrm>
          <a:prstGeom prst="rect">
            <a:avLst/>
          </a:prstGeom>
        </p:spPr>
      </p:pic>
      <p:pic>
        <p:nvPicPr>
          <p:cNvPr id="16" name="Imagem 15" descr="Forma, Retângulo&#10;&#10;Descrição gerada automaticamente">
            <a:extLst>
              <a:ext uri="{FF2B5EF4-FFF2-40B4-BE49-F238E27FC236}">
                <a16:creationId xmlns:a16="http://schemas.microsoft.com/office/drawing/2014/main" id="{DB47B6AE-F6B8-9BCA-28D4-723959E79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6" y="1175428"/>
            <a:ext cx="9094194" cy="54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6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objeto, lápis, pente&#10;&#10;Descrição gerada automaticamente">
            <a:extLst>
              <a:ext uri="{FF2B5EF4-FFF2-40B4-BE49-F238E27FC236}">
                <a16:creationId xmlns:a16="http://schemas.microsoft.com/office/drawing/2014/main" id="{06A27195-2DCB-1BD4-D721-495B4905C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35" y="0"/>
            <a:ext cx="2939165" cy="2099404"/>
          </a:xfrm>
          <a:prstGeom prst="rect">
            <a:avLst/>
          </a:prstGeom>
        </p:spPr>
      </p:pic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99C4B9B8-356F-1E4F-A4A6-0F546ECC1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720000"/>
            <a:ext cx="1417412" cy="1175475"/>
          </a:xfrm>
          <a:prstGeom prst="rect">
            <a:avLst/>
          </a:prstGeom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9A87FAE0-00BA-5DE3-9940-943423620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74" y="0"/>
            <a:ext cx="7210425" cy="6858000"/>
          </a:xfrm>
          <a:prstGeom prst="rect">
            <a:avLst/>
          </a:prstGeom>
        </p:spPr>
      </p:pic>
      <p:pic>
        <p:nvPicPr>
          <p:cNvPr id="6" name="Imagem 5" descr="Rosto de homem visto de perto&#10;&#10;Descrição gerada automaticamente">
            <a:extLst>
              <a:ext uri="{FF2B5EF4-FFF2-40B4-BE49-F238E27FC236}">
                <a16:creationId xmlns:a16="http://schemas.microsoft.com/office/drawing/2014/main" id="{0B9FC7F4-C014-3032-1578-76B0B5E44D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934" y="1613127"/>
            <a:ext cx="3631746" cy="3631746"/>
          </a:xfrm>
          <a:prstGeom prst="rect">
            <a:avLst/>
          </a:prstGeom>
        </p:spPr>
      </p:pic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06AF1A3D-4FFF-DBE8-B69B-F6B3C090E1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962526"/>
            <a:ext cx="3615822" cy="1556971"/>
          </a:xfrm>
          <a:prstGeom prst="rect">
            <a:avLst/>
          </a:prstGeom>
        </p:spPr>
      </p:pic>
      <p:pic>
        <p:nvPicPr>
          <p:cNvPr id="11" name="Imagem 10" descr="Rosto de homem visto de perto&#10;&#10;Descrição gerada automaticamente">
            <a:extLst>
              <a:ext uri="{FF2B5EF4-FFF2-40B4-BE49-F238E27FC236}">
                <a16:creationId xmlns:a16="http://schemas.microsoft.com/office/drawing/2014/main" id="{0026432D-9A0C-894A-5C28-478C42524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413" y="5423079"/>
            <a:ext cx="2101587" cy="1434921"/>
          </a:xfrm>
          <a:prstGeom prst="rect">
            <a:avLst/>
          </a:prstGeom>
        </p:spPr>
      </p:pic>
      <p:pic>
        <p:nvPicPr>
          <p:cNvPr id="14" name="Imagem 13" descr="Pessoa de blusa azul&#10;&#10;Descrição gerada automaticamente com confiança baixa">
            <a:extLst>
              <a:ext uri="{FF2B5EF4-FFF2-40B4-BE49-F238E27FC236}">
                <a16:creationId xmlns:a16="http://schemas.microsoft.com/office/drawing/2014/main" id="{53FE4F32-A7BB-B550-2CAF-B21EADD05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127" y="0"/>
            <a:ext cx="3631746" cy="9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53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BD3EDD5-48F2-B3C5-2AC3-B6E068159205}"/>
              </a:ext>
            </a:extLst>
          </p:cNvPr>
          <p:cNvSpPr txBox="1"/>
          <p:nvPr/>
        </p:nvSpPr>
        <p:spPr>
          <a:xfrm>
            <a:off x="5169110" y="202995"/>
            <a:ext cx="15648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Home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9B10756-D794-30C1-0B72-0808AEF1BA62}"/>
              </a:ext>
            </a:extLst>
          </p:cNvPr>
          <p:cNvCxnSpPr>
            <a:cxnSpLocks/>
          </p:cNvCxnSpPr>
          <p:nvPr/>
        </p:nvCxnSpPr>
        <p:spPr>
          <a:xfrm>
            <a:off x="5169110" y="929638"/>
            <a:ext cx="16096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43EC9A9D-7A6E-5D00-43A3-CE2444B852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80" y="1927770"/>
            <a:ext cx="8711134" cy="4371430"/>
          </a:xfrm>
          <a:prstGeom prst="rect">
            <a:avLst/>
          </a:prstGeom>
        </p:spPr>
      </p:pic>
      <p:pic>
        <p:nvPicPr>
          <p:cNvPr id="16" name="Imagem 15" descr="Forma, Retângulo&#10;&#10;Descrição gerada automaticamente">
            <a:extLst>
              <a:ext uri="{FF2B5EF4-FFF2-40B4-BE49-F238E27FC236}">
                <a16:creationId xmlns:a16="http://schemas.microsoft.com/office/drawing/2014/main" id="{DB47B6AE-F6B8-9BCA-28D4-723959E79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6" y="1175428"/>
            <a:ext cx="9094194" cy="54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7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BD3EDD5-48F2-B3C5-2AC3-B6E068159205}"/>
              </a:ext>
            </a:extLst>
          </p:cNvPr>
          <p:cNvSpPr txBox="1"/>
          <p:nvPr/>
        </p:nvSpPr>
        <p:spPr>
          <a:xfrm>
            <a:off x="5169110" y="202995"/>
            <a:ext cx="15648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Home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9B10756-D794-30C1-0B72-0808AEF1BA62}"/>
              </a:ext>
            </a:extLst>
          </p:cNvPr>
          <p:cNvCxnSpPr>
            <a:cxnSpLocks/>
          </p:cNvCxnSpPr>
          <p:nvPr/>
        </p:nvCxnSpPr>
        <p:spPr>
          <a:xfrm>
            <a:off x="5169110" y="929638"/>
            <a:ext cx="16096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Imagem 3" descr="Uma imagem contendo Diagrama&#10;&#10;Descrição gerada automaticamente">
            <a:extLst>
              <a:ext uri="{FF2B5EF4-FFF2-40B4-BE49-F238E27FC236}">
                <a16:creationId xmlns:a16="http://schemas.microsoft.com/office/drawing/2014/main" id="{FD835EC5-0348-FBBC-58AF-7C01C4DD24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" r="1" b="3418"/>
          <a:stretch/>
        </p:blipFill>
        <p:spPr>
          <a:xfrm>
            <a:off x="1584960" y="2000818"/>
            <a:ext cx="8708876" cy="4318959"/>
          </a:xfrm>
          <a:prstGeom prst="rect">
            <a:avLst/>
          </a:prstGeom>
        </p:spPr>
      </p:pic>
      <p:pic>
        <p:nvPicPr>
          <p:cNvPr id="16" name="Imagem 15" descr="Forma, Retângulo&#10;&#10;Descrição gerada automaticamente">
            <a:extLst>
              <a:ext uri="{FF2B5EF4-FFF2-40B4-BE49-F238E27FC236}">
                <a16:creationId xmlns:a16="http://schemas.microsoft.com/office/drawing/2014/main" id="{DB47B6AE-F6B8-9BCA-28D4-723959E79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6" y="1175428"/>
            <a:ext cx="9094194" cy="54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5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BD3EDD5-48F2-B3C5-2AC3-B6E068159205}"/>
              </a:ext>
            </a:extLst>
          </p:cNvPr>
          <p:cNvSpPr txBox="1"/>
          <p:nvPr/>
        </p:nvSpPr>
        <p:spPr>
          <a:xfrm>
            <a:off x="5169110" y="202995"/>
            <a:ext cx="15648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Home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9B10756-D794-30C1-0B72-0808AEF1BA62}"/>
              </a:ext>
            </a:extLst>
          </p:cNvPr>
          <p:cNvCxnSpPr>
            <a:cxnSpLocks/>
          </p:cNvCxnSpPr>
          <p:nvPr/>
        </p:nvCxnSpPr>
        <p:spPr>
          <a:xfrm>
            <a:off x="5169110" y="929638"/>
            <a:ext cx="16096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36F53A86-44EA-3DC3-927A-C5F6BACA36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0"/>
          <a:stretch/>
        </p:blipFill>
        <p:spPr>
          <a:xfrm>
            <a:off x="1587168" y="1998532"/>
            <a:ext cx="8703846" cy="4295588"/>
          </a:xfrm>
          <a:prstGeom prst="rect">
            <a:avLst/>
          </a:prstGeom>
        </p:spPr>
      </p:pic>
      <p:pic>
        <p:nvPicPr>
          <p:cNvPr id="16" name="Imagem 15" descr="Forma, Retângulo&#10;&#10;Descrição gerada automaticamente">
            <a:extLst>
              <a:ext uri="{FF2B5EF4-FFF2-40B4-BE49-F238E27FC236}">
                <a16:creationId xmlns:a16="http://schemas.microsoft.com/office/drawing/2014/main" id="{DB47B6AE-F6B8-9BCA-28D4-723959E79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6" y="1175428"/>
            <a:ext cx="9094194" cy="54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1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BD3EDD5-48F2-B3C5-2AC3-B6E068159205}"/>
              </a:ext>
            </a:extLst>
          </p:cNvPr>
          <p:cNvSpPr txBox="1"/>
          <p:nvPr/>
        </p:nvSpPr>
        <p:spPr>
          <a:xfrm>
            <a:off x="4553719" y="202995"/>
            <a:ext cx="3084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</a:rPr>
              <a:t>Institucional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9B10756-D794-30C1-0B72-0808AEF1BA62}"/>
              </a:ext>
            </a:extLst>
          </p:cNvPr>
          <p:cNvCxnSpPr>
            <a:cxnSpLocks/>
          </p:cNvCxnSpPr>
          <p:nvPr/>
        </p:nvCxnSpPr>
        <p:spPr>
          <a:xfrm>
            <a:off x="5169110" y="929638"/>
            <a:ext cx="16096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F2561470-7CD5-93AD-6582-F59239E364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77" b="37706"/>
          <a:stretch/>
        </p:blipFill>
        <p:spPr>
          <a:xfrm>
            <a:off x="1593839" y="1987297"/>
            <a:ext cx="8715394" cy="4315968"/>
          </a:xfrm>
          <a:prstGeom prst="rect">
            <a:avLst/>
          </a:prstGeom>
        </p:spPr>
      </p:pic>
      <p:pic>
        <p:nvPicPr>
          <p:cNvPr id="16" name="Imagem 15" descr="Forma, Retângulo&#10;&#10;Descrição gerada automaticamente">
            <a:extLst>
              <a:ext uri="{FF2B5EF4-FFF2-40B4-BE49-F238E27FC236}">
                <a16:creationId xmlns:a16="http://schemas.microsoft.com/office/drawing/2014/main" id="{DB47B6AE-F6B8-9BCA-28D4-723959E79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6" y="1175428"/>
            <a:ext cx="9094194" cy="54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68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BD3EDD5-48F2-B3C5-2AC3-B6E068159205}"/>
              </a:ext>
            </a:extLst>
          </p:cNvPr>
          <p:cNvSpPr txBox="1"/>
          <p:nvPr/>
        </p:nvSpPr>
        <p:spPr>
          <a:xfrm>
            <a:off x="4553719" y="180000"/>
            <a:ext cx="3084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</a:rPr>
              <a:t>Institucional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9B10756-D794-30C1-0B72-0808AEF1BA62}"/>
              </a:ext>
            </a:extLst>
          </p:cNvPr>
          <p:cNvCxnSpPr>
            <a:cxnSpLocks/>
          </p:cNvCxnSpPr>
          <p:nvPr/>
        </p:nvCxnSpPr>
        <p:spPr>
          <a:xfrm>
            <a:off x="5169110" y="929638"/>
            <a:ext cx="16096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Imagem 3" descr="Tela de um aparelho eletrônico&#10;&#10;Descrição gerada automaticamente com confiança média">
            <a:extLst>
              <a:ext uri="{FF2B5EF4-FFF2-40B4-BE49-F238E27FC236}">
                <a16:creationId xmlns:a16="http://schemas.microsoft.com/office/drawing/2014/main" id="{09AB5F17-AEAA-EB4D-7F83-F003126D47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7"/>
          <a:stretch/>
        </p:blipFill>
        <p:spPr>
          <a:xfrm>
            <a:off x="1579880" y="2000819"/>
            <a:ext cx="8713196" cy="4293301"/>
          </a:xfrm>
          <a:prstGeom prst="rect">
            <a:avLst/>
          </a:prstGeom>
        </p:spPr>
      </p:pic>
      <p:pic>
        <p:nvPicPr>
          <p:cNvPr id="16" name="Imagem 15" descr="Forma, Retângulo&#10;&#10;Descrição gerada automaticamente">
            <a:extLst>
              <a:ext uri="{FF2B5EF4-FFF2-40B4-BE49-F238E27FC236}">
                <a16:creationId xmlns:a16="http://schemas.microsoft.com/office/drawing/2014/main" id="{DB47B6AE-F6B8-9BCA-28D4-723959E79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6" y="1175428"/>
            <a:ext cx="9094194" cy="54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98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BD3EDD5-48F2-B3C5-2AC3-B6E068159205}"/>
              </a:ext>
            </a:extLst>
          </p:cNvPr>
          <p:cNvSpPr txBox="1"/>
          <p:nvPr/>
        </p:nvSpPr>
        <p:spPr>
          <a:xfrm>
            <a:off x="4553719" y="180000"/>
            <a:ext cx="3084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</a:rPr>
              <a:t>Institucional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9B10756-D794-30C1-0B72-0808AEF1BA62}"/>
              </a:ext>
            </a:extLst>
          </p:cNvPr>
          <p:cNvCxnSpPr>
            <a:cxnSpLocks/>
          </p:cNvCxnSpPr>
          <p:nvPr/>
        </p:nvCxnSpPr>
        <p:spPr>
          <a:xfrm>
            <a:off x="5169110" y="929638"/>
            <a:ext cx="16096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132EF7D-5E60-F4C8-5775-12353AB140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" b="3736"/>
          <a:stretch/>
        </p:blipFill>
        <p:spPr>
          <a:xfrm>
            <a:off x="1588770" y="2000818"/>
            <a:ext cx="8702244" cy="4304732"/>
          </a:xfrm>
          <a:prstGeom prst="rect">
            <a:avLst/>
          </a:prstGeom>
        </p:spPr>
      </p:pic>
      <p:pic>
        <p:nvPicPr>
          <p:cNvPr id="16" name="Imagem 15" descr="Forma, Retângulo&#10;&#10;Descrição gerada automaticamente">
            <a:extLst>
              <a:ext uri="{FF2B5EF4-FFF2-40B4-BE49-F238E27FC236}">
                <a16:creationId xmlns:a16="http://schemas.microsoft.com/office/drawing/2014/main" id="{DB47B6AE-F6B8-9BCA-28D4-723959E79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6" y="1175428"/>
            <a:ext cx="9094194" cy="54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73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BD3EDD5-48F2-B3C5-2AC3-B6E068159205}"/>
              </a:ext>
            </a:extLst>
          </p:cNvPr>
          <p:cNvSpPr txBox="1"/>
          <p:nvPr/>
        </p:nvSpPr>
        <p:spPr>
          <a:xfrm>
            <a:off x="4553719" y="180000"/>
            <a:ext cx="3084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</a:rPr>
              <a:t>Institucional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9B10756-D794-30C1-0B72-0808AEF1BA62}"/>
              </a:ext>
            </a:extLst>
          </p:cNvPr>
          <p:cNvCxnSpPr>
            <a:cxnSpLocks/>
          </p:cNvCxnSpPr>
          <p:nvPr/>
        </p:nvCxnSpPr>
        <p:spPr>
          <a:xfrm>
            <a:off x="5169110" y="929638"/>
            <a:ext cx="16096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C9EC4F18-BBB7-C7D6-81E4-AA5DB3D706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r="-1" b="3868"/>
          <a:stretch/>
        </p:blipFill>
        <p:spPr>
          <a:xfrm>
            <a:off x="1592580" y="2003612"/>
            <a:ext cx="8719119" cy="4303208"/>
          </a:xfrm>
          <a:prstGeom prst="rect">
            <a:avLst/>
          </a:prstGeom>
        </p:spPr>
      </p:pic>
      <p:pic>
        <p:nvPicPr>
          <p:cNvPr id="16" name="Imagem 15" descr="Forma, Retângulo&#10;&#10;Descrição gerada automaticamente">
            <a:extLst>
              <a:ext uri="{FF2B5EF4-FFF2-40B4-BE49-F238E27FC236}">
                <a16:creationId xmlns:a16="http://schemas.microsoft.com/office/drawing/2014/main" id="{DB47B6AE-F6B8-9BCA-28D4-723959E79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6" y="1175428"/>
            <a:ext cx="9094194" cy="54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32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BD3EDD5-48F2-B3C5-2AC3-B6E068159205}"/>
              </a:ext>
            </a:extLst>
          </p:cNvPr>
          <p:cNvSpPr txBox="1"/>
          <p:nvPr/>
        </p:nvSpPr>
        <p:spPr>
          <a:xfrm>
            <a:off x="3235024" y="170134"/>
            <a:ext cx="5721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Funcionalidade do Filtro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9B10756-D794-30C1-0B72-0808AEF1BA62}"/>
              </a:ext>
            </a:extLst>
          </p:cNvPr>
          <p:cNvCxnSpPr>
            <a:cxnSpLocks/>
          </p:cNvCxnSpPr>
          <p:nvPr/>
        </p:nvCxnSpPr>
        <p:spPr>
          <a:xfrm>
            <a:off x="4852416" y="929638"/>
            <a:ext cx="22738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Imagem 4" descr="Forma&#10;&#10;Descrição gerada automaticamente com confiança média">
            <a:extLst>
              <a:ext uri="{FF2B5EF4-FFF2-40B4-BE49-F238E27FC236}">
                <a16:creationId xmlns:a16="http://schemas.microsoft.com/office/drawing/2014/main" id="{3F11CE62-BF53-BC1E-DFA1-F482DEBAD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47" y="1989370"/>
            <a:ext cx="8718367" cy="4313775"/>
          </a:xfrm>
          <a:prstGeom prst="rect">
            <a:avLst/>
          </a:prstGeom>
        </p:spPr>
      </p:pic>
      <p:pic>
        <p:nvPicPr>
          <p:cNvPr id="16" name="Imagem 15" descr="Forma, Retângulo&#10;&#10;Descrição gerada automaticamente">
            <a:extLst>
              <a:ext uri="{FF2B5EF4-FFF2-40B4-BE49-F238E27FC236}">
                <a16:creationId xmlns:a16="http://schemas.microsoft.com/office/drawing/2014/main" id="{DB47B6AE-F6B8-9BCA-28D4-723959E79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6" y="1175428"/>
            <a:ext cx="9094194" cy="54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97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BD3EDD5-48F2-B3C5-2AC3-B6E068159205}"/>
              </a:ext>
            </a:extLst>
          </p:cNvPr>
          <p:cNvSpPr txBox="1"/>
          <p:nvPr/>
        </p:nvSpPr>
        <p:spPr>
          <a:xfrm>
            <a:off x="3235024" y="160197"/>
            <a:ext cx="5721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Funcionalidade do Filtro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9B10756-D794-30C1-0B72-0808AEF1BA62}"/>
              </a:ext>
            </a:extLst>
          </p:cNvPr>
          <p:cNvCxnSpPr>
            <a:cxnSpLocks/>
          </p:cNvCxnSpPr>
          <p:nvPr/>
        </p:nvCxnSpPr>
        <p:spPr>
          <a:xfrm>
            <a:off x="4852416" y="929638"/>
            <a:ext cx="22738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m 2" descr="Forma&#10;&#10;Descrição gerada automaticamente com confiança média">
            <a:extLst>
              <a:ext uri="{FF2B5EF4-FFF2-40B4-BE49-F238E27FC236}">
                <a16:creationId xmlns:a16="http://schemas.microsoft.com/office/drawing/2014/main" id="{79F0369E-56BE-2CE3-DE93-889FE7F18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34" y="1984936"/>
            <a:ext cx="8727331" cy="4318210"/>
          </a:xfrm>
          <a:prstGeom prst="rect">
            <a:avLst/>
          </a:prstGeom>
        </p:spPr>
      </p:pic>
      <p:pic>
        <p:nvPicPr>
          <p:cNvPr id="16" name="Imagem 15" descr="Forma, Retângulo&#10;&#10;Descrição gerada automaticamente">
            <a:extLst>
              <a:ext uri="{FF2B5EF4-FFF2-40B4-BE49-F238E27FC236}">
                <a16:creationId xmlns:a16="http://schemas.microsoft.com/office/drawing/2014/main" id="{DB47B6AE-F6B8-9BCA-28D4-723959E79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6" y="1175428"/>
            <a:ext cx="9094194" cy="54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2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BD3EDD5-48F2-B3C5-2AC3-B6E068159205}"/>
              </a:ext>
            </a:extLst>
          </p:cNvPr>
          <p:cNvSpPr txBox="1"/>
          <p:nvPr/>
        </p:nvSpPr>
        <p:spPr>
          <a:xfrm>
            <a:off x="4953245" y="125455"/>
            <a:ext cx="19831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Reserva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9B10756-D794-30C1-0B72-0808AEF1BA62}"/>
              </a:ext>
            </a:extLst>
          </p:cNvPr>
          <p:cNvCxnSpPr>
            <a:cxnSpLocks/>
          </p:cNvCxnSpPr>
          <p:nvPr/>
        </p:nvCxnSpPr>
        <p:spPr>
          <a:xfrm>
            <a:off x="4852416" y="929638"/>
            <a:ext cx="22738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m 2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351FD3D0-9930-9DE0-FD14-6B7BA09DB2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963" y="2009522"/>
            <a:ext cx="8710051" cy="4281550"/>
          </a:xfrm>
          <a:prstGeom prst="rect">
            <a:avLst/>
          </a:prstGeom>
        </p:spPr>
      </p:pic>
      <p:pic>
        <p:nvPicPr>
          <p:cNvPr id="16" name="Imagem 15" descr="Forma, Retângulo&#10;&#10;Descrição gerada automaticamente">
            <a:extLst>
              <a:ext uri="{FF2B5EF4-FFF2-40B4-BE49-F238E27FC236}">
                <a16:creationId xmlns:a16="http://schemas.microsoft.com/office/drawing/2014/main" id="{DB47B6AE-F6B8-9BCA-28D4-723959E79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6" y="1175428"/>
            <a:ext cx="9094194" cy="54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8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objeto, lápis, pente&#10;&#10;Descrição gerada automaticamente">
            <a:extLst>
              <a:ext uri="{FF2B5EF4-FFF2-40B4-BE49-F238E27FC236}">
                <a16:creationId xmlns:a16="http://schemas.microsoft.com/office/drawing/2014/main" id="{06A27195-2DCB-1BD4-D721-495B4905C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35" y="0"/>
            <a:ext cx="2939165" cy="2099404"/>
          </a:xfrm>
          <a:prstGeom prst="rect">
            <a:avLst/>
          </a:prstGeom>
        </p:spPr>
      </p:pic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99C4B9B8-356F-1E4F-A4A6-0F546ECC1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720000"/>
            <a:ext cx="1417412" cy="1175475"/>
          </a:xfrm>
          <a:prstGeom prst="rect">
            <a:avLst/>
          </a:prstGeom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9A87FAE0-00BA-5DE3-9940-943423620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74" y="0"/>
            <a:ext cx="7210425" cy="68580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23AA6FFF-6550-FA67-5376-75A6B89583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0" y="4962526"/>
            <a:ext cx="4257143" cy="1577143"/>
          </a:xfrm>
          <a:prstGeom prst="rect">
            <a:avLst/>
          </a:prstGeom>
        </p:spPr>
      </p:pic>
      <p:pic>
        <p:nvPicPr>
          <p:cNvPr id="16" name="Imagem 15" descr="Pessoa com cabelo curto&#10;&#10;Descrição gerada automaticamente">
            <a:extLst>
              <a:ext uri="{FF2B5EF4-FFF2-40B4-BE49-F238E27FC236}">
                <a16:creationId xmlns:a16="http://schemas.microsoft.com/office/drawing/2014/main" id="{A1E7984A-DC08-FE70-45A0-34AFDD328F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88" y="1613127"/>
            <a:ext cx="3631746" cy="3631746"/>
          </a:xfrm>
          <a:prstGeom prst="rect">
            <a:avLst/>
          </a:prstGeom>
        </p:spPr>
      </p:pic>
      <p:pic>
        <p:nvPicPr>
          <p:cNvPr id="10" name="Imagem 9" descr="Rosto de menino visto de perto&#10;&#10;Descrição gerada automaticamente">
            <a:extLst>
              <a:ext uri="{FF2B5EF4-FFF2-40B4-BE49-F238E27FC236}">
                <a16:creationId xmlns:a16="http://schemas.microsoft.com/office/drawing/2014/main" id="{22633D1D-AB1F-BC2F-9A63-A366915478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413" y="5423079"/>
            <a:ext cx="2101587" cy="1434921"/>
          </a:xfrm>
          <a:prstGeom prst="rect">
            <a:avLst/>
          </a:prstGeom>
        </p:spPr>
      </p:pic>
      <p:pic>
        <p:nvPicPr>
          <p:cNvPr id="18" name="Imagem 17" descr="Rosto de homem visto de perto&#10;&#10;Descrição gerada automaticamente com confiança média">
            <a:extLst>
              <a:ext uri="{FF2B5EF4-FFF2-40B4-BE49-F238E27FC236}">
                <a16:creationId xmlns:a16="http://schemas.microsoft.com/office/drawing/2014/main" id="{B13E3AC7-0C0C-6FE2-51DB-D4CE0B86BB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127" y="0"/>
            <a:ext cx="3631746" cy="9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BD3EDD5-48F2-B3C5-2AC3-B6E068159205}"/>
              </a:ext>
            </a:extLst>
          </p:cNvPr>
          <p:cNvSpPr txBox="1"/>
          <p:nvPr/>
        </p:nvSpPr>
        <p:spPr>
          <a:xfrm>
            <a:off x="3980909" y="160197"/>
            <a:ext cx="3923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Minhas reservas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9B10756-D794-30C1-0B72-0808AEF1BA62}"/>
              </a:ext>
            </a:extLst>
          </p:cNvPr>
          <p:cNvCxnSpPr>
            <a:cxnSpLocks/>
          </p:cNvCxnSpPr>
          <p:nvPr/>
        </p:nvCxnSpPr>
        <p:spPr>
          <a:xfrm>
            <a:off x="4852416" y="929638"/>
            <a:ext cx="22738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Imagem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1C0D58DB-BDE3-0422-F090-B695BD80EB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61" y="1995006"/>
            <a:ext cx="8719534" cy="4314353"/>
          </a:xfrm>
          <a:prstGeom prst="rect">
            <a:avLst/>
          </a:prstGeom>
        </p:spPr>
      </p:pic>
      <p:pic>
        <p:nvPicPr>
          <p:cNvPr id="16" name="Imagem 15" descr="Forma, Retângulo&#10;&#10;Descrição gerada automaticamente">
            <a:extLst>
              <a:ext uri="{FF2B5EF4-FFF2-40B4-BE49-F238E27FC236}">
                <a16:creationId xmlns:a16="http://schemas.microsoft.com/office/drawing/2014/main" id="{DB47B6AE-F6B8-9BCA-28D4-723959E79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6" y="1175428"/>
            <a:ext cx="9094194" cy="54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93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pic>
        <p:nvPicPr>
          <p:cNvPr id="14" name="Imagem 13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380E7582-797A-A3AA-9381-AA082B57E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25" y="1983186"/>
            <a:ext cx="8708089" cy="431093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BD3EDD5-48F2-B3C5-2AC3-B6E068159205}"/>
              </a:ext>
            </a:extLst>
          </p:cNvPr>
          <p:cNvSpPr txBox="1"/>
          <p:nvPr/>
        </p:nvSpPr>
        <p:spPr>
          <a:xfrm>
            <a:off x="4011153" y="146907"/>
            <a:ext cx="3841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Calcule conosco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9B10756-D794-30C1-0B72-0808AEF1BA62}"/>
              </a:ext>
            </a:extLst>
          </p:cNvPr>
          <p:cNvCxnSpPr>
            <a:cxnSpLocks/>
          </p:cNvCxnSpPr>
          <p:nvPr/>
        </p:nvCxnSpPr>
        <p:spPr>
          <a:xfrm>
            <a:off x="4852416" y="929638"/>
            <a:ext cx="22738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Imagem 15" descr="Forma, Retângulo&#10;&#10;Descrição gerada automaticamente">
            <a:extLst>
              <a:ext uri="{FF2B5EF4-FFF2-40B4-BE49-F238E27FC236}">
                <a16:creationId xmlns:a16="http://schemas.microsoft.com/office/drawing/2014/main" id="{DB47B6AE-F6B8-9BCA-28D4-723959E79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6" y="1175428"/>
            <a:ext cx="9094194" cy="54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21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BD3EDD5-48F2-B3C5-2AC3-B6E068159205}"/>
              </a:ext>
            </a:extLst>
          </p:cNvPr>
          <p:cNvSpPr txBox="1"/>
          <p:nvPr/>
        </p:nvSpPr>
        <p:spPr>
          <a:xfrm>
            <a:off x="4011153" y="146907"/>
            <a:ext cx="3841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Calcule conosco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9B10756-D794-30C1-0B72-0808AEF1BA62}"/>
              </a:ext>
            </a:extLst>
          </p:cNvPr>
          <p:cNvCxnSpPr>
            <a:cxnSpLocks/>
          </p:cNvCxnSpPr>
          <p:nvPr/>
        </p:nvCxnSpPr>
        <p:spPr>
          <a:xfrm>
            <a:off x="4852416" y="929638"/>
            <a:ext cx="22738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m 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E3B9594F-62BA-E76E-5AA9-68606C4A69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24" y="1997624"/>
            <a:ext cx="8714245" cy="4311735"/>
          </a:xfrm>
          <a:prstGeom prst="rect">
            <a:avLst/>
          </a:prstGeom>
        </p:spPr>
      </p:pic>
      <p:pic>
        <p:nvPicPr>
          <p:cNvPr id="16" name="Imagem 15" descr="Forma, Retângulo&#10;&#10;Descrição gerada automaticamente">
            <a:extLst>
              <a:ext uri="{FF2B5EF4-FFF2-40B4-BE49-F238E27FC236}">
                <a16:creationId xmlns:a16="http://schemas.microsoft.com/office/drawing/2014/main" id="{DB47B6AE-F6B8-9BCA-28D4-723959E79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6" y="1175428"/>
            <a:ext cx="9094194" cy="54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19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BD3EDD5-48F2-B3C5-2AC3-B6E068159205}"/>
              </a:ext>
            </a:extLst>
          </p:cNvPr>
          <p:cNvSpPr txBox="1"/>
          <p:nvPr/>
        </p:nvSpPr>
        <p:spPr>
          <a:xfrm>
            <a:off x="4011153" y="146907"/>
            <a:ext cx="38901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</a:rPr>
              <a:t>Calcule conosco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9B10756-D794-30C1-0B72-0808AEF1BA62}"/>
              </a:ext>
            </a:extLst>
          </p:cNvPr>
          <p:cNvCxnSpPr>
            <a:cxnSpLocks/>
          </p:cNvCxnSpPr>
          <p:nvPr/>
        </p:nvCxnSpPr>
        <p:spPr>
          <a:xfrm>
            <a:off x="4852416" y="929638"/>
            <a:ext cx="22738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m 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71E940D-A61B-BF6B-808A-016675813C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62" y="1983723"/>
            <a:ext cx="8694352" cy="4315477"/>
          </a:xfrm>
          <a:prstGeom prst="rect">
            <a:avLst/>
          </a:prstGeom>
        </p:spPr>
      </p:pic>
      <p:pic>
        <p:nvPicPr>
          <p:cNvPr id="16" name="Imagem 15" descr="Forma, Retângulo&#10;&#10;Descrição gerada automaticamente">
            <a:extLst>
              <a:ext uri="{FF2B5EF4-FFF2-40B4-BE49-F238E27FC236}">
                <a16:creationId xmlns:a16="http://schemas.microsoft.com/office/drawing/2014/main" id="{DB47B6AE-F6B8-9BCA-28D4-723959E79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6" y="1175428"/>
            <a:ext cx="9094194" cy="54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03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BD3EDD5-48F2-B3C5-2AC3-B6E068159205}"/>
              </a:ext>
            </a:extLst>
          </p:cNvPr>
          <p:cNvSpPr txBox="1"/>
          <p:nvPr/>
        </p:nvSpPr>
        <p:spPr>
          <a:xfrm>
            <a:off x="2356702" y="171539"/>
            <a:ext cx="73204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</a:rPr>
              <a:t>Descomplicando a Calculadora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9B10756-D794-30C1-0B72-0808AEF1BA62}"/>
              </a:ext>
            </a:extLst>
          </p:cNvPr>
          <p:cNvCxnSpPr>
            <a:cxnSpLocks/>
          </p:cNvCxnSpPr>
          <p:nvPr/>
        </p:nvCxnSpPr>
        <p:spPr>
          <a:xfrm>
            <a:off x="4852416" y="929638"/>
            <a:ext cx="22738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29523DE0-93AA-C657-1990-EFE6A637E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42" y="1990090"/>
            <a:ext cx="8698672" cy="4304030"/>
          </a:xfrm>
          <a:prstGeom prst="rect">
            <a:avLst/>
          </a:prstGeom>
        </p:spPr>
      </p:pic>
      <p:pic>
        <p:nvPicPr>
          <p:cNvPr id="16" name="Imagem 15" descr="Forma, Retângulo&#10;&#10;Descrição gerada automaticamente">
            <a:extLst>
              <a:ext uri="{FF2B5EF4-FFF2-40B4-BE49-F238E27FC236}">
                <a16:creationId xmlns:a16="http://schemas.microsoft.com/office/drawing/2014/main" id="{DB47B6AE-F6B8-9BCA-28D4-723959E79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6" y="1175428"/>
            <a:ext cx="9094194" cy="54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90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pic>
        <p:nvPicPr>
          <p:cNvPr id="5" name="Imagem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8AD867EC-3E4D-9A69-5F1A-288D5146D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45" y="1515055"/>
            <a:ext cx="1457463" cy="4858210"/>
          </a:xfrm>
          <a:prstGeom prst="rect">
            <a:avLst/>
          </a:prstGeom>
        </p:spPr>
      </p:pic>
      <p:pic>
        <p:nvPicPr>
          <p:cNvPr id="8" name="Imagem 7" descr="Aplicativo&#10;&#10;Descrição gerada automaticamente">
            <a:extLst>
              <a:ext uri="{FF2B5EF4-FFF2-40B4-BE49-F238E27FC236}">
                <a16:creationId xmlns:a16="http://schemas.microsoft.com/office/drawing/2014/main" id="{81037BCF-C876-7F12-3BD3-FF9DC1073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761" y="1517865"/>
            <a:ext cx="1255161" cy="4858210"/>
          </a:xfrm>
          <a:prstGeom prst="rect">
            <a:avLst/>
          </a:prstGeom>
        </p:spPr>
      </p:pic>
      <p:pic>
        <p:nvPicPr>
          <p:cNvPr id="13" name="Imagem 1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6DA13733-CB8B-79A8-430D-9592AD0EC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11" y="1517865"/>
            <a:ext cx="1257071" cy="4858210"/>
          </a:xfrm>
          <a:prstGeom prst="rect">
            <a:avLst/>
          </a:prstGeom>
        </p:spPr>
      </p:pic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57B0556-E8C7-DA20-F7FC-968F50112D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631" y="1515055"/>
            <a:ext cx="1253256" cy="4858210"/>
          </a:xfrm>
          <a:prstGeom prst="rect">
            <a:avLst/>
          </a:prstGeom>
        </p:spPr>
      </p:pic>
      <p:pic>
        <p:nvPicPr>
          <p:cNvPr id="17" name="Imagem 16" descr="Texto, Aplicativo&#10;&#10;Descrição gerada automaticamente">
            <a:extLst>
              <a:ext uri="{FF2B5EF4-FFF2-40B4-BE49-F238E27FC236}">
                <a16:creationId xmlns:a16="http://schemas.microsoft.com/office/drawing/2014/main" id="{970EB2B7-64C8-6842-6B2C-94CD710136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510" y="1515055"/>
            <a:ext cx="1253256" cy="4858210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7A5F765F-1AAE-7956-CA71-36FDB649A5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70" y="2140640"/>
            <a:ext cx="1080000" cy="932420"/>
          </a:xfrm>
          <a:prstGeom prst="rect">
            <a:avLst/>
          </a:prstGeom>
        </p:spPr>
      </p:pic>
      <p:pic>
        <p:nvPicPr>
          <p:cNvPr id="21" name="Imagem 20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3B37F274-8E54-AE31-E819-AF2CF98E35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70" y="4244550"/>
            <a:ext cx="1080000" cy="849105"/>
          </a:xfrm>
          <a:prstGeom prst="rect">
            <a:avLst/>
          </a:prstGeom>
        </p:spPr>
      </p:pic>
      <p:pic>
        <p:nvPicPr>
          <p:cNvPr id="23" name="Imagem 22" descr="Desenho de um cachorro&#10;&#10;Descrição gerada automaticamente com confiança média">
            <a:extLst>
              <a:ext uri="{FF2B5EF4-FFF2-40B4-BE49-F238E27FC236}">
                <a16:creationId xmlns:a16="http://schemas.microsoft.com/office/drawing/2014/main" id="{6A54F913-1F79-C41B-F40A-F85497788A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70" y="3359820"/>
            <a:ext cx="1080000" cy="573520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421E27A3-F165-7760-0E0A-A955D4C1E5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34" y="5496731"/>
            <a:ext cx="1080000" cy="79081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D4164CA9-11A6-0C1D-ECD3-0057B2F419EE}"/>
              </a:ext>
            </a:extLst>
          </p:cNvPr>
          <p:cNvSpPr txBox="1"/>
          <p:nvPr/>
        </p:nvSpPr>
        <p:spPr>
          <a:xfrm>
            <a:off x="4360252" y="160197"/>
            <a:ext cx="32581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</a:rPr>
              <a:t>Concorrência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9F819F8-EAFD-0D08-9C5D-9A9D8A227FE7}"/>
              </a:ext>
            </a:extLst>
          </p:cNvPr>
          <p:cNvCxnSpPr>
            <a:cxnSpLocks/>
          </p:cNvCxnSpPr>
          <p:nvPr/>
        </p:nvCxnSpPr>
        <p:spPr>
          <a:xfrm>
            <a:off x="4852416" y="929638"/>
            <a:ext cx="22738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547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604FB88B-6126-E11B-D557-C34EC8D4C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96" y="2499971"/>
            <a:ext cx="2695001" cy="2520000"/>
          </a:xfrm>
          <a:prstGeom prst="rect">
            <a:avLst/>
          </a:prstGeom>
        </p:spPr>
      </p:pic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D4164CA9-11A6-0C1D-ECD3-0057B2F419EE}"/>
              </a:ext>
            </a:extLst>
          </p:cNvPr>
          <p:cNvSpPr txBox="1"/>
          <p:nvPr/>
        </p:nvSpPr>
        <p:spPr>
          <a:xfrm>
            <a:off x="4168373" y="180000"/>
            <a:ext cx="36418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</a:rPr>
              <a:t>Planos Futuros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9F819F8-EAFD-0D08-9C5D-9A9D8A227FE7}"/>
              </a:ext>
            </a:extLst>
          </p:cNvPr>
          <p:cNvCxnSpPr>
            <a:cxnSpLocks/>
          </p:cNvCxnSpPr>
          <p:nvPr/>
        </p:nvCxnSpPr>
        <p:spPr>
          <a:xfrm>
            <a:off x="4852416" y="929638"/>
            <a:ext cx="22738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Imagem 17" descr="Diagrama&#10;&#10;Descrição gerada automaticamente">
            <a:extLst>
              <a:ext uri="{FF2B5EF4-FFF2-40B4-BE49-F238E27FC236}">
                <a16:creationId xmlns:a16="http://schemas.microsoft.com/office/drawing/2014/main" id="{3F37AD50-679E-5417-5D81-4801D448E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05" y="2499971"/>
            <a:ext cx="2030000" cy="2520000"/>
          </a:xfrm>
          <a:prstGeom prst="rect">
            <a:avLst/>
          </a:prstGeom>
        </p:spPr>
      </p:pic>
      <p:pic>
        <p:nvPicPr>
          <p:cNvPr id="22" name="Imagem 21" descr="Texto, Ícone&#10;&#10;Descrição gerada automaticamente">
            <a:extLst>
              <a:ext uri="{FF2B5EF4-FFF2-40B4-BE49-F238E27FC236}">
                <a16:creationId xmlns:a16="http://schemas.microsoft.com/office/drawing/2014/main" id="{54DB890D-0653-E59F-AF1C-A1B9526258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23" y="2499971"/>
            <a:ext cx="1798125" cy="2520000"/>
          </a:xfrm>
          <a:prstGeom prst="rect">
            <a:avLst/>
          </a:prstGeom>
        </p:spPr>
      </p:pic>
      <p:pic>
        <p:nvPicPr>
          <p:cNvPr id="24" name="Imagem 23" descr="Interface gráfica do usuário, Aplicativo, Ícone&#10;&#10;Descrição gerada automaticamente">
            <a:extLst>
              <a:ext uri="{FF2B5EF4-FFF2-40B4-BE49-F238E27FC236}">
                <a16:creationId xmlns:a16="http://schemas.microsoft.com/office/drawing/2014/main" id="{323724A8-6FAB-25A0-454E-E5F0BD2482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156" y="2499971"/>
            <a:ext cx="124687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32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D4164CA9-11A6-0C1D-ECD3-0057B2F419EE}"/>
              </a:ext>
            </a:extLst>
          </p:cNvPr>
          <p:cNvSpPr txBox="1"/>
          <p:nvPr/>
        </p:nvSpPr>
        <p:spPr>
          <a:xfrm>
            <a:off x="4385323" y="205398"/>
            <a:ext cx="32079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</a:rPr>
              <a:t>Monetização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9F819F8-EAFD-0D08-9C5D-9A9D8A227FE7}"/>
              </a:ext>
            </a:extLst>
          </p:cNvPr>
          <p:cNvCxnSpPr>
            <a:cxnSpLocks/>
          </p:cNvCxnSpPr>
          <p:nvPr/>
        </p:nvCxnSpPr>
        <p:spPr>
          <a:xfrm>
            <a:off x="4852416" y="929638"/>
            <a:ext cx="22738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04A5BFF8-5E79-DAAA-7F45-4323DAC99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36" y="2169000"/>
            <a:ext cx="2520000" cy="2520000"/>
          </a:xfrm>
          <a:prstGeom prst="rect">
            <a:avLst/>
          </a:prstGeom>
        </p:spPr>
      </p:pic>
      <p:pic>
        <p:nvPicPr>
          <p:cNvPr id="5" name="Imagem 4" descr="Logotipo, Ícone&#10;&#10;Descrição gerada automaticamente">
            <a:extLst>
              <a:ext uri="{FF2B5EF4-FFF2-40B4-BE49-F238E27FC236}">
                <a16:creationId xmlns:a16="http://schemas.microsoft.com/office/drawing/2014/main" id="{D9352E5F-0DD9-31FF-872E-3F5E436FAC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860" y="2169000"/>
            <a:ext cx="369227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71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D4164CA9-11A6-0C1D-ECD3-0057B2F419EE}"/>
              </a:ext>
            </a:extLst>
          </p:cNvPr>
          <p:cNvSpPr txBox="1"/>
          <p:nvPr/>
        </p:nvSpPr>
        <p:spPr>
          <a:xfrm>
            <a:off x="4544405" y="180000"/>
            <a:ext cx="2889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</a:rPr>
              <a:t>Tecnologias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9F819F8-EAFD-0D08-9C5D-9A9D8A227FE7}"/>
              </a:ext>
            </a:extLst>
          </p:cNvPr>
          <p:cNvCxnSpPr>
            <a:cxnSpLocks/>
          </p:cNvCxnSpPr>
          <p:nvPr/>
        </p:nvCxnSpPr>
        <p:spPr>
          <a:xfrm>
            <a:off x="4852416" y="929638"/>
            <a:ext cx="22738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AEBB23A-F189-E5E1-2490-DBC5592929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63" y="1306580"/>
            <a:ext cx="2132391" cy="4680000"/>
          </a:xfrm>
          <a:prstGeom prst="rect">
            <a:avLst/>
          </a:prstGeom>
        </p:spPr>
      </p:pic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CFD2B1C-6A3F-BD4D-5F92-FCA2134AB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6" y="1306580"/>
            <a:ext cx="2132391" cy="4680000"/>
          </a:xfrm>
          <a:prstGeom prst="rect">
            <a:avLst/>
          </a:prstGeom>
        </p:spPr>
      </p:pic>
      <p:pic>
        <p:nvPicPr>
          <p:cNvPr id="13" name="Imagem 1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FB93364-3BC8-F905-29B5-ED0B3A9ECA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609" y="1306580"/>
            <a:ext cx="2132391" cy="4680000"/>
          </a:xfrm>
          <a:prstGeom prst="rect">
            <a:avLst/>
          </a:prstGeom>
        </p:spPr>
      </p:pic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9D4F74C-872A-FFB8-F963-DFAF5FF09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81" y="1306580"/>
            <a:ext cx="271651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58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D4164CA9-11A6-0C1D-ECD3-0057B2F419EE}"/>
              </a:ext>
            </a:extLst>
          </p:cNvPr>
          <p:cNvSpPr txBox="1"/>
          <p:nvPr/>
        </p:nvSpPr>
        <p:spPr>
          <a:xfrm>
            <a:off x="3034376" y="160197"/>
            <a:ext cx="5909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</a:rPr>
              <a:t>Aprendizado com o Proa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9F819F8-EAFD-0D08-9C5D-9A9D8A227FE7}"/>
              </a:ext>
            </a:extLst>
          </p:cNvPr>
          <p:cNvCxnSpPr>
            <a:cxnSpLocks/>
          </p:cNvCxnSpPr>
          <p:nvPr/>
        </p:nvCxnSpPr>
        <p:spPr>
          <a:xfrm>
            <a:off x="4852416" y="929638"/>
            <a:ext cx="22738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9A89B822-CE07-2D01-6CE4-3AE7DC58E9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1" y="2439924"/>
            <a:ext cx="2922215" cy="2520000"/>
          </a:xfrm>
          <a:prstGeom prst="rect">
            <a:avLst/>
          </a:prstGeom>
        </p:spPr>
      </p:pic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A33157F4-7B77-F9FC-01FD-0D35C6764F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189" y="1977215"/>
            <a:ext cx="2459291" cy="337833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9E954D4-5ADF-674C-F957-806303BF036F}"/>
              </a:ext>
            </a:extLst>
          </p:cNvPr>
          <p:cNvSpPr txBox="1"/>
          <p:nvPr/>
        </p:nvSpPr>
        <p:spPr>
          <a:xfrm>
            <a:off x="5145994" y="2650719"/>
            <a:ext cx="21142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SOFT SKILLS</a:t>
            </a:r>
          </a:p>
          <a:p>
            <a:pPr algn="ctr"/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HARD SKILLS</a:t>
            </a:r>
          </a:p>
          <a:p>
            <a:pPr algn="ctr"/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COMUNICAÇÃO</a:t>
            </a:r>
          </a:p>
          <a:p>
            <a:pPr algn="ctr"/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METODOLOGIA ÁGIL</a:t>
            </a:r>
          </a:p>
        </p:txBody>
      </p:sp>
    </p:spTree>
    <p:extLst>
      <p:ext uri="{BB962C8B-B14F-4D97-AF65-F5344CB8AC3E}">
        <p14:creationId xmlns:p14="http://schemas.microsoft.com/office/powerpoint/2010/main" val="2986411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9A87FAE0-00BA-5DE3-9940-943423620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74" y="0"/>
            <a:ext cx="7210425" cy="6858000"/>
          </a:xfrm>
          <a:prstGeom prst="rect">
            <a:avLst/>
          </a:prstGeom>
        </p:spPr>
      </p:pic>
      <p:pic>
        <p:nvPicPr>
          <p:cNvPr id="7" name="Imagem 6" descr="Pessoa posando para foto em fundo azul&#10;&#10;Descrição gerada automaticamente">
            <a:extLst>
              <a:ext uri="{FF2B5EF4-FFF2-40B4-BE49-F238E27FC236}">
                <a16:creationId xmlns:a16="http://schemas.microsoft.com/office/drawing/2014/main" id="{44ED0243-AF7B-287D-609F-4CAE9320A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89" y="1613127"/>
            <a:ext cx="3631746" cy="3631746"/>
          </a:xfrm>
          <a:prstGeom prst="rect">
            <a:avLst/>
          </a:prstGeom>
        </p:spPr>
      </p:pic>
      <p:pic>
        <p:nvPicPr>
          <p:cNvPr id="15" name="Imagem 14" descr="Uma imagem contendo objeto, lápis, pente&#10;&#10;Descrição gerada automaticamente">
            <a:extLst>
              <a:ext uri="{FF2B5EF4-FFF2-40B4-BE49-F238E27FC236}">
                <a16:creationId xmlns:a16="http://schemas.microsoft.com/office/drawing/2014/main" id="{06A27195-2DCB-1BD4-D721-495B4905C6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35" y="0"/>
            <a:ext cx="2939165" cy="2099404"/>
          </a:xfrm>
          <a:prstGeom prst="rect">
            <a:avLst/>
          </a:prstGeom>
        </p:spPr>
      </p:pic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99C4B9B8-356F-1E4F-A4A6-0F546ECC17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720000"/>
            <a:ext cx="1417412" cy="1175475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A4345C55-036E-DF1D-8D5D-E0AED2BFD5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962526"/>
            <a:ext cx="2840000" cy="1554286"/>
          </a:xfrm>
          <a:prstGeom prst="rect">
            <a:avLst/>
          </a:prstGeom>
        </p:spPr>
      </p:pic>
      <p:pic>
        <p:nvPicPr>
          <p:cNvPr id="10" name="Imagem 9" descr="Rosto de homem visto de perto&#10;&#10;Descrição gerada automaticamente">
            <a:extLst>
              <a:ext uri="{FF2B5EF4-FFF2-40B4-BE49-F238E27FC236}">
                <a16:creationId xmlns:a16="http://schemas.microsoft.com/office/drawing/2014/main" id="{28DCC78A-5FB3-4785-B5B5-C78A8AF53C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412" y="5423079"/>
            <a:ext cx="2101587" cy="1434921"/>
          </a:xfrm>
          <a:prstGeom prst="rect">
            <a:avLst/>
          </a:prstGeom>
        </p:spPr>
      </p:pic>
      <p:pic>
        <p:nvPicPr>
          <p:cNvPr id="13" name="Imagem 12" descr="Pessoa com cabelo curto&#10;&#10;Descrição gerada automaticamente com confiança média">
            <a:extLst>
              <a:ext uri="{FF2B5EF4-FFF2-40B4-BE49-F238E27FC236}">
                <a16:creationId xmlns:a16="http://schemas.microsoft.com/office/drawing/2014/main" id="{A0CDC582-B9A6-4603-6186-A14BB34FE8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127" y="0"/>
            <a:ext cx="3631746" cy="9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2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81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Descrição gerada automaticamente">
            <a:extLst>
              <a:ext uri="{FF2B5EF4-FFF2-40B4-BE49-F238E27FC236}">
                <a16:creationId xmlns:a16="http://schemas.microsoft.com/office/drawing/2014/main" id="{115005FA-8FD1-1DEF-6CA0-D73A3AC2B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141600"/>
            <a:ext cx="3589841" cy="537778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média">
            <a:extLst>
              <a:ext uri="{FF2B5EF4-FFF2-40B4-BE49-F238E27FC236}">
                <a16:creationId xmlns:a16="http://schemas.microsoft.com/office/drawing/2014/main" id="{A0F9E183-D3E6-C4B5-8A4F-BAB67B05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30" y="4236720"/>
            <a:ext cx="3801969" cy="2621280"/>
          </a:xfrm>
          <a:prstGeom prst="rect">
            <a:avLst/>
          </a:prstGeom>
        </p:spPr>
      </p:pic>
      <p:pic>
        <p:nvPicPr>
          <p:cNvPr id="7" name="Imagem 6" descr="Diagrama, Diagrama de Venn&#10;&#10;Descrição gerada automaticamente">
            <a:extLst>
              <a:ext uri="{FF2B5EF4-FFF2-40B4-BE49-F238E27FC236}">
                <a16:creationId xmlns:a16="http://schemas.microsoft.com/office/drawing/2014/main" id="{5BEA4302-B7E9-4D5D-A4AB-D3AD7F0E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139439" cy="3646578"/>
          </a:xfrm>
          <a:prstGeom prst="rect">
            <a:avLst/>
          </a:prstGeom>
        </p:spPr>
      </p:pic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39F6AB3B-27E1-6BAD-25CB-AF379B596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0" y="180000"/>
            <a:ext cx="3589841" cy="537778"/>
          </a:xfrm>
          <a:prstGeom prst="rect">
            <a:avLst/>
          </a:prstGeom>
        </p:spPr>
      </p:pic>
      <p:pic>
        <p:nvPicPr>
          <p:cNvPr id="3" name="Imagem 2" descr="Pássaro voando no céu azul&#10;&#10;Descrição gerada automaticamente com confiança média">
            <a:extLst>
              <a:ext uri="{FF2B5EF4-FFF2-40B4-BE49-F238E27FC236}">
                <a16:creationId xmlns:a16="http://schemas.microsoft.com/office/drawing/2014/main" id="{910CADF3-778A-F72A-285A-E24E6F1EDD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57300"/>
            <a:ext cx="6096000" cy="3429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B54186C-4865-42D6-A02D-5019E0F8E04A}"/>
              </a:ext>
            </a:extLst>
          </p:cNvPr>
          <p:cNvSpPr txBox="1"/>
          <p:nvPr/>
        </p:nvSpPr>
        <p:spPr>
          <a:xfrm>
            <a:off x="1999105" y="5162639"/>
            <a:ext cx="81937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</a:rPr>
              <a:t>O comércio mais próximo de você!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3760741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objeto, lápis, pente&#10;&#10;Descrição gerada automaticamente">
            <a:extLst>
              <a:ext uri="{FF2B5EF4-FFF2-40B4-BE49-F238E27FC236}">
                <a16:creationId xmlns:a16="http://schemas.microsoft.com/office/drawing/2014/main" id="{06A27195-2DCB-1BD4-D721-495B4905C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35" y="0"/>
            <a:ext cx="2939165" cy="2099404"/>
          </a:xfrm>
          <a:prstGeom prst="rect">
            <a:avLst/>
          </a:prstGeom>
        </p:spPr>
      </p:pic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99C4B9B8-356F-1E4F-A4A6-0F546ECC1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720000"/>
            <a:ext cx="1417412" cy="1175475"/>
          </a:xfrm>
          <a:prstGeom prst="rect">
            <a:avLst/>
          </a:prstGeom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9A87FAE0-00BA-5DE3-9940-943423620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74" y="0"/>
            <a:ext cx="7210425" cy="6858000"/>
          </a:xfrm>
          <a:prstGeom prst="rect">
            <a:avLst/>
          </a:prstGeom>
        </p:spPr>
      </p:pic>
      <p:pic>
        <p:nvPicPr>
          <p:cNvPr id="4" name="Imagem 3" descr="Pessoa posando para foto em fundo azul&#10;&#10;Descrição gerada automaticamente">
            <a:extLst>
              <a:ext uri="{FF2B5EF4-FFF2-40B4-BE49-F238E27FC236}">
                <a16:creationId xmlns:a16="http://schemas.microsoft.com/office/drawing/2014/main" id="{99A5155A-ADF5-04F7-CE67-145D951D2D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89" y="1613127"/>
            <a:ext cx="3631746" cy="3631746"/>
          </a:xfrm>
          <a:prstGeom prst="rect">
            <a:avLst/>
          </a:prstGeom>
        </p:spPr>
      </p:pic>
      <p:pic>
        <p:nvPicPr>
          <p:cNvPr id="7" name="Imagem 6" descr="Rosto de homem visto de perto&#10;&#10;Descrição gerada automaticamente">
            <a:extLst>
              <a:ext uri="{FF2B5EF4-FFF2-40B4-BE49-F238E27FC236}">
                <a16:creationId xmlns:a16="http://schemas.microsoft.com/office/drawing/2014/main" id="{475AF6AC-16B9-C986-5E27-967AC17131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412" y="5423079"/>
            <a:ext cx="2101587" cy="1434921"/>
          </a:xfrm>
          <a:prstGeom prst="rect">
            <a:avLst/>
          </a:prstGeom>
        </p:spPr>
      </p:pic>
      <p:pic>
        <p:nvPicPr>
          <p:cNvPr id="10" name="Imagem 9" descr="Fundo azul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10D80693-971F-032B-4245-5E26E9C4BC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127" y="0"/>
            <a:ext cx="3631746" cy="933334"/>
          </a:xfrm>
          <a:prstGeom prst="rect">
            <a:avLst/>
          </a:prstGeom>
        </p:spPr>
      </p:pic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553E60E3-4D88-02AD-90DA-FE2E1474C5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962526"/>
            <a:ext cx="3405714" cy="15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1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objeto, lápis, pente&#10;&#10;Descrição gerada automaticamente">
            <a:extLst>
              <a:ext uri="{FF2B5EF4-FFF2-40B4-BE49-F238E27FC236}">
                <a16:creationId xmlns:a16="http://schemas.microsoft.com/office/drawing/2014/main" id="{06A27195-2DCB-1BD4-D721-495B4905C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35" y="0"/>
            <a:ext cx="2939165" cy="2099404"/>
          </a:xfrm>
          <a:prstGeom prst="rect">
            <a:avLst/>
          </a:prstGeom>
        </p:spPr>
      </p:pic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99C4B9B8-356F-1E4F-A4A6-0F546ECC1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720000"/>
            <a:ext cx="1417412" cy="1175475"/>
          </a:xfrm>
          <a:prstGeom prst="rect">
            <a:avLst/>
          </a:prstGeom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9A87FAE0-00BA-5DE3-9940-943423620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74" y="0"/>
            <a:ext cx="7210425" cy="6858000"/>
          </a:xfrm>
          <a:prstGeom prst="rect">
            <a:avLst/>
          </a:prstGeom>
        </p:spPr>
      </p:pic>
      <p:pic>
        <p:nvPicPr>
          <p:cNvPr id="4" name="Imagem 3" descr="Pessoa posando para foto em fundo azul&#10;&#10;Descrição gerada automaticamente">
            <a:extLst>
              <a:ext uri="{FF2B5EF4-FFF2-40B4-BE49-F238E27FC236}">
                <a16:creationId xmlns:a16="http://schemas.microsoft.com/office/drawing/2014/main" id="{99A5155A-ADF5-04F7-CE67-145D951D2D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127" y="-2698412"/>
            <a:ext cx="3631746" cy="3631746"/>
          </a:xfrm>
          <a:prstGeom prst="rect">
            <a:avLst/>
          </a:prstGeom>
          <a:effectLst/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210A92C9-B62B-35DD-CF5A-678849C301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965880"/>
            <a:ext cx="3217143" cy="1542857"/>
          </a:xfrm>
          <a:prstGeom prst="rect">
            <a:avLst/>
          </a:prstGeom>
        </p:spPr>
      </p:pic>
      <p:pic>
        <p:nvPicPr>
          <p:cNvPr id="11" name="Imagem 10" descr="Foto preta e branca de rosto de homem visto de perto&#10;&#10;Descrição gerada automaticamente">
            <a:extLst>
              <a:ext uri="{FF2B5EF4-FFF2-40B4-BE49-F238E27FC236}">
                <a16:creationId xmlns:a16="http://schemas.microsoft.com/office/drawing/2014/main" id="{9A5B831C-EB07-8D75-A765-B407CF5C34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89" y="1613127"/>
            <a:ext cx="3631746" cy="3631746"/>
          </a:xfrm>
          <a:prstGeom prst="rect">
            <a:avLst/>
          </a:prstGeom>
        </p:spPr>
      </p:pic>
      <p:pic>
        <p:nvPicPr>
          <p:cNvPr id="14" name="Imagem 13" descr="Homem com camisa azul&#10;&#10;Descrição gerada automaticamente">
            <a:extLst>
              <a:ext uri="{FF2B5EF4-FFF2-40B4-BE49-F238E27FC236}">
                <a16:creationId xmlns:a16="http://schemas.microsoft.com/office/drawing/2014/main" id="{D335FD33-8D1B-14A2-A6B8-345F99D43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412" y="5423079"/>
            <a:ext cx="3631746" cy="36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6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objeto, lápis, pente&#10;&#10;Descrição gerada automaticamente">
            <a:extLst>
              <a:ext uri="{FF2B5EF4-FFF2-40B4-BE49-F238E27FC236}">
                <a16:creationId xmlns:a16="http://schemas.microsoft.com/office/drawing/2014/main" id="{06A27195-2DCB-1BD4-D721-495B4905C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35" y="0"/>
            <a:ext cx="2939165" cy="2099404"/>
          </a:xfrm>
          <a:prstGeom prst="rect">
            <a:avLst/>
          </a:prstGeom>
        </p:spPr>
      </p:pic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99C4B9B8-356F-1E4F-A4A6-0F546ECC1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720000"/>
            <a:ext cx="1417412" cy="1175475"/>
          </a:xfrm>
          <a:prstGeom prst="rect">
            <a:avLst/>
          </a:prstGeom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9A87FAE0-00BA-5DE3-9940-943423620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74" y="0"/>
            <a:ext cx="7210425" cy="6858000"/>
          </a:xfrm>
          <a:prstGeom prst="rect">
            <a:avLst/>
          </a:prstGeom>
        </p:spPr>
      </p:pic>
      <p:pic>
        <p:nvPicPr>
          <p:cNvPr id="11" name="Imagem 10" descr="Foto preta e branca de rosto de homem visto de perto&#10;&#10;Descrição gerada automaticamente">
            <a:extLst>
              <a:ext uri="{FF2B5EF4-FFF2-40B4-BE49-F238E27FC236}">
                <a16:creationId xmlns:a16="http://schemas.microsoft.com/office/drawing/2014/main" id="{9A5B831C-EB07-8D75-A765-B407CF5C34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00" y="-2700000"/>
            <a:ext cx="3631746" cy="3631746"/>
          </a:xfrm>
          <a:prstGeom prst="rect">
            <a:avLst/>
          </a:prstGeom>
        </p:spPr>
      </p:pic>
      <p:pic>
        <p:nvPicPr>
          <p:cNvPr id="14" name="Imagem 13" descr="Homem com camisa azul&#10;&#10;Descrição gerada automaticamente">
            <a:extLst>
              <a:ext uri="{FF2B5EF4-FFF2-40B4-BE49-F238E27FC236}">
                <a16:creationId xmlns:a16="http://schemas.microsoft.com/office/drawing/2014/main" id="{D335FD33-8D1B-14A2-A6B8-345F99D43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89" y="1613127"/>
            <a:ext cx="3631746" cy="3631746"/>
          </a:xfrm>
          <a:prstGeom prst="rect">
            <a:avLst/>
          </a:prstGeom>
        </p:spPr>
      </p:pic>
      <p:pic>
        <p:nvPicPr>
          <p:cNvPr id="6" name="Imagem 5" descr="Pessoa posando para foto&#10;&#10;Descrição gerada automaticamente">
            <a:extLst>
              <a:ext uri="{FF2B5EF4-FFF2-40B4-BE49-F238E27FC236}">
                <a16:creationId xmlns:a16="http://schemas.microsoft.com/office/drawing/2014/main" id="{E958B537-DC6A-84F7-69B5-7DDCC0B59F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800" y="5421600"/>
            <a:ext cx="3631746" cy="3631746"/>
          </a:xfrm>
          <a:prstGeom prst="rect">
            <a:avLst/>
          </a:prstGeom>
        </p:spPr>
      </p:pic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977FF79F-83ED-4964-6E2A-BF9A745F88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962526"/>
            <a:ext cx="3228571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5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objeto, lápis, pente&#10;&#10;Descrição gerada automaticamente">
            <a:extLst>
              <a:ext uri="{FF2B5EF4-FFF2-40B4-BE49-F238E27FC236}">
                <a16:creationId xmlns:a16="http://schemas.microsoft.com/office/drawing/2014/main" id="{06A27195-2DCB-1BD4-D721-495B4905C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35" y="0"/>
            <a:ext cx="2939165" cy="2099404"/>
          </a:xfrm>
          <a:prstGeom prst="rect">
            <a:avLst/>
          </a:prstGeom>
        </p:spPr>
      </p:pic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99C4B9B8-356F-1E4F-A4A6-0F546ECC1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720000"/>
            <a:ext cx="1417412" cy="1175475"/>
          </a:xfrm>
          <a:prstGeom prst="rect">
            <a:avLst/>
          </a:prstGeom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9A87FAE0-00BA-5DE3-9940-943423620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74" y="0"/>
            <a:ext cx="7210425" cy="6858000"/>
          </a:xfrm>
          <a:prstGeom prst="rect">
            <a:avLst/>
          </a:prstGeom>
        </p:spPr>
      </p:pic>
      <p:pic>
        <p:nvPicPr>
          <p:cNvPr id="14" name="Imagem 13" descr="Homem com camisa azul&#10;&#10;Descrição gerada automaticamente">
            <a:extLst>
              <a:ext uri="{FF2B5EF4-FFF2-40B4-BE49-F238E27FC236}">
                <a16:creationId xmlns:a16="http://schemas.microsoft.com/office/drawing/2014/main" id="{D335FD33-8D1B-14A2-A6B8-345F99D437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127" y="-2661900"/>
            <a:ext cx="3631746" cy="3631746"/>
          </a:xfrm>
          <a:prstGeom prst="rect">
            <a:avLst/>
          </a:prstGeom>
        </p:spPr>
      </p:pic>
      <p:pic>
        <p:nvPicPr>
          <p:cNvPr id="6" name="Imagem 5" descr="Pessoa posando para foto&#10;&#10;Descrição gerada automaticamente">
            <a:extLst>
              <a:ext uri="{FF2B5EF4-FFF2-40B4-BE49-F238E27FC236}">
                <a16:creationId xmlns:a16="http://schemas.microsoft.com/office/drawing/2014/main" id="{E958B537-DC6A-84F7-69B5-7DDCC0B59F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88" y="1613127"/>
            <a:ext cx="3631746" cy="3631746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67361FCF-EDB4-1572-BD33-E1C2C2C55B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962526"/>
            <a:ext cx="3228571" cy="1554286"/>
          </a:xfrm>
          <a:prstGeom prst="rect">
            <a:avLst/>
          </a:prstGeom>
        </p:spPr>
      </p:pic>
      <p:pic>
        <p:nvPicPr>
          <p:cNvPr id="7" name="Imagem 6" descr="Homem de camisa azul em fundo branco&#10;&#10;Descrição gerada automaticamente">
            <a:extLst>
              <a:ext uri="{FF2B5EF4-FFF2-40B4-BE49-F238E27FC236}">
                <a16:creationId xmlns:a16="http://schemas.microsoft.com/office/drawing/2014/main" id="{ACA954BC-E814-C42F-FAE7-05F2F1BAEE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800" y="5421600"/>
            <a:ext cx="3631746" cy="36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objeto, lápis, pente&#10;&#10;Descrição gerada automaticamente">
            <a:extLst>
              <a:ext uri="{FF2B5EF4-FFF2-40B4-BE49-F238E27FC236}">
                <a16:creationId xmlns:a16="http://schemas.microsoft.com/office/drawing/2014/main" id="{06A27195-2DCB-1BD4-D721-495B4905C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35" y="0"/>
            <a:ext cx="2939165" cy="2099404"/>
          </a:xfrm>
          <a:prstGeom prst="rect">
            <a:avLst/>
          </a:prstGeom>
        </p:spPr>
      </p:pic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99C4B9B8-356F-1E4F-A4A6-0F546ECC1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720000"/>
            <a:ext cx="1417412" cy="1175475"/>
          </a:xfrm>
          <a:prstGeom prst="rect">
            <a:avLst/>
          </a:prstGeom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9A87FAE0-00BA-5DE3-9940-943423620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74" y="0"/>
            <a:ext cx="7210425" cy="6858000"/>
          </a:xfrm>
          <a:prstGeom prst="rect">
            <a:avLst/>
          </a:prstGeom>
        </p:spPr>
      </p:pic>
      <p:pic>
        <p:nvPicPr>
          <p:cNvPr id="7" name="Imagem 6" descr="Homem de camisa azul em fundo branco&#10;&#10;Descrição gerada automaticamente">
            <a:extLst>
              <a:ext uri="{FF2B5EF4-FFF2-40B4-BE49-F238E27FC236}">
                <a16:creationId xmlns:a16="http://schemas.microsoft.com/office/drawing/2014/main" id="{ACA954BC-E814-C42F-FAE7-05F2F1BAE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89" y="1613127"/>
            <a:ext cx="3631746" cy="3631746"/>
          </a:xfrm>
          <a:prstGeom prst="rect">
            <a:avLst/>
          </a:prstGeom>
        </p:spPr>
      </p:pic>
      <p:pic>
        <p:nvPicPr>
          <p:cNvPr id="6" name="Imagem 5" descr="Pessoa posando para foto&#10;&#10;Descrição gerada automaticamente">
            <a:extLst>
              <a:ext uri="{FF2B5EF4-FFF2-40B4-BE49-F238E27FC236}">
                <a16:creationId xmlns:a16="http://schemas.microsoft.com/office/drawing/2014/main" id="{E958B537-DC6A-84F7-69B5-7DDCC0B59F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008" y="-2661900"/>
            <a:ext cx="3631746" cy="3631746"/>
          </a:xfrm>
          <a:prstGeom prst="rect">
            <a:avLst/>
          </a:prstGeom>
        </p:spPr>
      </p:pic>
      <p:pic>
        <p:nvPicPr>
          <p:cNvPr id="9" name="Imagem 8" descr="Rosto de homem visto de perto&#10;&#10;Descrição gerada automaticamente">
            <a:extLst>
              <a:ext uri="{FF2B5EF4-FFF2-40B4-BE49-F238E27FC236}">
                <a16:creationId xmlns:a16="http://schemas.microsoft.com/office/drawing/2014/main" id="{869B9AC8-8E2A-9F5D-408A-AE1AB70136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650" y="5421600"/>
            <a:ext cx="3631746" cy="3631746"/>
          </a:xfrm>
          <a:prstGeom prst="rect">
            <a:avLst/>
          </a:prstGeom>
        </p:spPr>
      </p:pic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9B0310C1-C756-1ECB-A4D6-3C78CDF4CA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90" y="4962526"/>
            <a:ext cx="3182857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728</TotalTime>
  <Words>95</Words>
  <Application>Microsoft Office PowerPoint</Application>
  <PresentationFormat>Widescreen</PresentationFormat>
  <Paragraphs>68</Paragraphs>
  <Slides>40</Slides>
  <Notes>40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HUGO ARRUDA JESUS</dc:creator>
  <cp:lastModifiedBy>Victor Jesus</cp:lastModifiedBy>
  <cp:revision>14</cp:revision>
  <dcterms:created xsi:type="dcterms:W3CDTF">2022-07-02T05:14:20Z</dcterms:created>
  <dcterms:modified xsi:type="dcterms:W3CDTF">2022-07-05T04:01:44Z</dcterms:modified>
</cp:coreProperties>
</file>